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Override1.xml" ContentType="application/vnd.openxmlformats-officedocument.themeOverride+xml"/>
  <Override PartName="/ppt/slideLayouts/slideLayout3.xml" ContentType="application/vnd.openxmlformats-officedocument.presentationml.slideLayout+xml"/>
  <Override PartName="/ppt/theme/theme2.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slideLayouts/slideLayout4.xml" ContentType="application/vnd.openxmlformats-officedocument.presentationml.slideLayout+xml"/>
  <Override PartName="/ppt/theme/theme3.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5.xml" ContentType="application/vnd.openxmlformats-officedocument.presentationml.slideLayout+xml"/>
  <Override PartName="/ppt/theme/theme4.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slideLayouts/slideLayout6.xml" ContentType="application/vnd.openxmlformats-officedocument.presentationml.slideLayout+xml"/>
  <Override PartName="/ppt/theme/theme5.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slideLayouts/slideLayout7.xml" ContentType="application/vnd.openxmlformats-officedocument.presentationml.slideLayout+xml"/>
  <Override PartName="/ppt/theme/theme6.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00" r:id="rId2"/>
    <p:sldMasterId id="2147483698" r:id="rId3"/>
    <p:sldMasterId id="2147483699" r:id="rId4"/>
    <p:sldMasterId id="2147483704" r:id="rId5"/>
    <p:sldMasterId id="2147483706" r:id="rId6"/>
    <p:sldMasterId id="2147483714" r:id="rId7"/>
  </p:sldMasterIdLst>
  <p:notesMasterIdLst>
    <p:notesMasterId r:id="rId10"/>
  </p:notesMasterIdLst>
  <p:handoutMasterIdLst>
    <p:handoutMasterId r:id="rId11"/>
  </p:handoutMasterIdLst>
  <p:sldIdLst>
    <p:sldId id="259" r:id="rId8"/>
    <p:sldId id="260" r:id="rId9"/>
  </p:sldIdLst>
  <p:sldSz cx="7561263" cy="10693400"/>
  <p:notesSz cx="6794500" cy="9906000"/>
  <p:custDataLst>
    <p:tags r:id="rId12"/>
  </p:custDataLst>
  <p:defaultTextStyle>
    <a:defPPr>
      <a:defRPr lang="de-DE"/>
    </a:defPPr>
    <a:lvl1pPr marL="0" algn="l" defTabSz="995690" rtl="0" eaLnBrk="1" latinLnBrk="0" hangingPunct="1">
      <a:defRPr sz="2000" kern="1200">
        <a:solidFill>
          <a:schemeClr val="tx1"/>
        </a:solidFill>
        <a:latin typeface="+mn-lt"/>
        <a:ea typeface="+mn-ea"/>
        <a:cs typeface="+mn-cs"/>
      </a:defRPr>
    </a:lvl1pPr>
    <a:lvl2pPr marL="497845" algn="l" defTabSz="995690" rtl="0" eaLnBrk="1" latinLnBrk="0" hangingPunct="1">
      <a:defRPr sz="2000" kern="1200">
        <a:solidFill>
          <a:schemeClr val="tx1"/>
        </a:solidFill>
        <a:latin typeface="+mn-lt"/>
        <a:ea typeface="+mn-ea"/>
        <a:cs typeface="+mn-cs"/>
      </a:defRPr>
    </a:lvl2pPr>
    <a:lvl3pPr marL="995690" algn="l" defTabSz="995690" rtl="0" eaLnBrk="1" latinLnBrk="0" hangingPunct="1">
      <a:defRPr sz="2000" kern="1200">
        <a:solidFill>
          <a:schemeClr val="tx1"/>
        </a:solidFill>
        <a:latin typeface="+mn-lt"/>
        <a:ea typeface="+mn-ea"/>
        <a:cs typeface="+mn-cs"/>
      </a:defRPr>
    </a:lvl3pPr>
    <a:lvl4pPr marL="1493535" algn="l" defTabSz="995690" rtl="0" eaLnBrk="1" latinLnBrk="0" hangingPunct="1">
      <a:defRPr sz="2000" kern="1200">
        <a:solidFill>
          <a:schemeClr val="tx1"/>
        </a:solidFill>
        <a:latin typeface="+mn-lt"/>
        <a:ea typeface="+mn-ea"/>
        <a:cs typeface="+mn-cs"/>
      </a:defRPr>
    </a:lvl4pPr>
    <a:lvl5pPr marL="1991380" algn="l" defTabSz="995690" rtl="0" eaLnBrk="1" latinLnBrk="0" hangingPunct="1">
      <a:defRPr sz="2000" kern="1200">
        <a:solidFill>
          <a:schemeClr val="tx1"/>
        </a:solidFill>
        <a:latin typeface="+mn-lt"/>
        <a:ea typeface="+mn-ea"/>
        <a:cs typeface="+mn-cs"/>
      </a:defRPr>
    </a:lvl5pPr>
    <a:lvl6pPr marL="2489225" algn="l" defTabSz="995690" rtl="0" eaLnBrk="1" latinLnBrk="0" hangingPunct="1">
      <a:defRPr sz="2000" kern="1200">
        <a:solidFill>
          <a:schemeClr val="tx1"/>
        </a:solidFill>
        <a:latin typeface="+mn-lt"/>
        <a:ea typeface="+mn-ea"/>
        <a:cs typeface="+mn-cs"/>
      </a:defRPr>
    </a:lvl6pPr>
    <a:lvl7pPr marL="2987070" algn="l" defTabSz="995690" rtl="0" eaLnBrk="1" latinLnBrk="0" hangingPunct="1">
      <a:defRPr sz="2000" kern="1200">
        <a:solidFill>
          <a:schemeClr val="tx1"/>
        </a:solidFill>
        <a:latin typeface="+mn-lt"/>
        <a:ea typeface="+mn-ea"/>
        <a:cs typeface="+mn-cs"/>
      </a:defRPr>
    </a:lvl7pPr>
    <a:lvl8pPr marL="3484916" algn="l" defTabSz="995690" rtl="0" eaLnBrk="1" latinLnBrk="0" hangingPunct="1">
      <a:defRPr sz="2000" kern="1200">
        <a:solidFill>
          <a:schemeClr val="tx1"/>
        </a:solidFill>
        <a:latin typeface="+mn-lt"/>
        <a:ea typeface="+mn-ea"/>
        <a:cs typeface="+mn-cs"/>
      </a:defRPr>
    </a:lvl8pPr>
    <a:lvl9pPr marL="3982761" algn="l" defTabSz="995690"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100" d="100"/>
          <a:sy n="100" d="100"/>
        </p:scale>
        <p:origin x="2334" y="-2292"/>
      </p:cViewPr>
      <p:guideLst>
        <p:guide orient="horz" pos="3368"/>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283" cy="495300"/>
          </a:xfrm>
          <a:prstGeom prst="rect">
            <a:avLst/>
          </a:prstGeom>
        </p:spPr>
        <p:txBody>
          <a:bodyPr vert="horz" lIns="91157" tIns="45578" rIns="91157" bIns="45578" rtlCol="0"/>
          <a:lstStyle>
            <a:lvl1pPr algn="l">
              <a:defRPr sz="1200"/>
            </a:lvl1pPr>
          </a:lstStyle>
          <a:p>
            <a:endParaRPr lang="de-DE"/>
          </a:p>
        </p:txBody>
      </p:sp>
      <p:sp>
        <p:nvSpPr>
          <p:cNvPr id="3" name="Datumsplatzhalter 2"/>
          <p:cNvSpPr>
            <a:spLocks noGrp="1"/>
          </p:cNvSpPr>
          <p:nvPr>
            <p:ph type="dt" sz="quarter" idx="1"/>
          </p:nvPr>
        </p:nvSpPr>
        <p:spPr>
          <a:xfrm>
            <a:off x="3848645" y="0"/>
            <a:ext cx="2944283" cy="495300"/>
          </a:xfrm>
          <a:prstGeom prst="rect">
            <a:avLst/>
          </a:prstGeom>
        </p:spPr>
        <p:txBody>
          <a:bodyPr vert="horz" lIns="91157" tIns="45578" rIns="91157" bIns="45578" rtlCol="0"/>
          <a:lstStyle>
            <a:lvl1pPr algn="r">
              <a:defRPr sz="1200"/>
            </a:lvl1pPr>
          </a:lstStyle>
          <a:p>
            <a:fld id="{BB5805DE-3155-4ABF-B1C0-B4E14471CFF2}" type="datetimeFigureOut">
              <a:rPr lang="de-DE" smtClean="0"/>
              <a:t>13.09.2018</a:t>
            </a:fld>
            <a:endParaRPr lang="de-DE"/>
          </a:p>
        </p:txBody>
      </p:sp>
      <p:sp>
        <p:nvSpPr>
          <p:cNvPr id="4" name="Fußzeilenplatzhalter 3"/>
          <p:cNvSpPr>
            <a:spLocks noGrp="1"/>
          </p:cNvSpPr>
          <p:nvPr>
            <p:ph type="ftr" sz="quarter" idx="2"/>
          </p:nvPr>
        </p:nvSpPr>
        <p:spPr>
          <a:xfrm>
            <a:off x="0" y="9408980"/>
            <a:ext cx="2944283" cy="495300"/>
          </a:xfrm>
          <a:prstGeom prst="rect">
            <a:avLst/>
          </a:prstGeom>
        </p:spPr>
        <p:txBody>
          <a:bodyPr vert="horz" lIns="91157" tIns="45578" rIns="91157" bIns="45578" rtlCol="0" anchor="b"/>
          <a:lstStyle>
            <a:lvl1pPr algn="l">
              <a:defRPr sz="1200"/>
            </a:lvl1pPr>
          </a:lstStyle>
          <a:p>
            <a:r>
              <a:rPr lang="de-DE"/>
              <a:t>INTERN</a:t>
            </a:r>
          </a:p>
        </p:txBody>
      </p:sp>
      <p:sp>
        <p:nvSpPr>
          <p:cNvPr id="5" name="Foliennummernplatzhalter 4"/>
          <p:cNvSpPr>
            <a:spLocks noGrp="1"/>
          </p:cNvSpPr>
          <p:nvPr>
            <p:ph type="sldNum" sz="quarter" idx="3"/>
          </p:nvPr>
        </p:nvSpPr>
        <p:spPr>
          <a:xfrm>
            <a:off x="3848645" y="9408980"/>
            <a:ext cx="2944283" cy="495300"/>
          </a:xfrm>
          <a:prstGeom prst="rect">
            <a:avLst/>
          </a:prstGeom>
        </p:spPr>
        <p:txBody>
          <a:bodyPr vert="horz" lIns="91157" tIns="45578" rIns="91157" bIns="45578" rtlCol="0" anchor="b"/>
          <a:lstStyle>
            <a:lvl1pPr algn="r">
              <a:defRPr sz="1200"/>
            </a:lvl1pPr>
          </a:lstStyle>
          <a:p>
            <a:fld id="{26D93F52-6AE7-4E76-A08E-070F6DDF9E9D}" type="slidenum">
              <a:rPr lang="de-DE" smtClean="0"/>
              <a:t>‹N°›</a:t>
            </a:fld>
            <a:endParaRPr lang="de-DE"/>
          </a:p>
        </p:txBody>
      </p:sp>
    </p:spTree>
    <p:extLst>
      <p:ext uri="{BB962C8B-B14F-4D97-AF65-F5344CB8AC3E}">
        <p14:creationId xmlns:p14="http://schemas.microsoft.com/office/powerpoint/2010/main" val="60745950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283" cy="495300"/>
          </a:xfrm>
          <a:prstGeom prst="rect">
            <a:avLst/>
          </a:prstGeom>
        </p:spPr>
        <p:txBody>
          <a:bodyPr vert="horz" lIns="91157" tIns="45578" rIns="91157" bIns="45578" rtlCol="0"/>
          <a:lstStyle>
            <a:lvl1pPr algn="l">
              <a:defRPr sz="1200"/>
            </a:lvl1pPr>
          </a:lstStyle>
          <a:p>
            <a:endParaRPr lang="de-DE"/>
          </a:p>
        </p:txBody>
      </p:sp>
      <p:sp>
        <p:nvSpPr>
          <p:cNvPr id="3" name="Datumsplatzhalter 2"/>
          <p:cNvSpPr>
            <a:spLocks noGrp="1"/>
          </p:cNvSpPr>
          <p:nvPr>
            <p:ph type="dt" idx="1"/>
          </p:nvPr>
        </p:nvSpPr>
        <p:spPr>
          <a:xfrm>
            <a:off x="3848645" y="0"/>
            <a:ext cx="2944283" cy="495300"/>
          </a:xfrm>
          <a:prstGeom prst="rect">
            <a:avLst/>
          </a:prstGeom>
        </p:spPr>
        <p:txBody>
          <a:bodyPr vert="horz" lIns="91157" tIns="45578" rIns="91157" bIns="45578" rtlCol="0"/>
          <a:lstStyle>
            <a:lvl1pPr algn="r">
              <a:defRPr sz="1200"/>
            </a:lvl1pPr>
          </a:lstStyle>
          <a:p>
            <a:fld id="{1592DB2A-F791-4410-A167-25ECE84A202D}" type="datetimeFigureOut">
              <a:rPr lang="de-DE" smtClean="0"/>
              <a:t>13.09.2018</a:t>
            </a:fld>
            <a:endParaRPr lang="de-DE"/>
          </a:p>
        </p:txBody>
      </p:sp>
      <p:sp>
        <p:nvSpPr>
          <p:cNvPr id="4" name="Folienbildplatzhalter 3"/>
          <p:cNvSpPr>
            <a:spLocks noGrp="1" noRot="1" noChangeAspect="1"/>
          </p:cNvSpPr>
          <p:nvPr>
            <p:ph type="sldImg" idx="2"/>
          </p:nvPr>
        </p:nvSpPr>
        <p:spPr>
          <a:xfrm>
            <a:off x="2084388" y="742950"/>
            <a:ext cx="2625725" cy="3714750"/>
          </a:xfrm>
          <a:prstGeom prst="rect">
            <a:avLst/>
          </a:prstGeom>
          <a:noFill/>
          <a:ln w="12700">
            <a:solidFill>
              <a:prstClr val="black"/>
            </a:solidFill>
          </a:ln>
        </p:spPr>
        <p:txBody>
          <a:bodyPr vert="horz" lIns="91157" tIns="45578" rIns="91157" bIns="45578" rtlCol="0" anchor="ctr"/>
          <a:lstStyle/>
          <a:p>
            <a:endParaRPr lang="de-DE"/>
          </a:p>
        </p:txBody>
      </p:sp>
      <p:sp>
        <p:nvSpPr>
          <p:cNvPr id="5" name="Notizenplatzhalter 4"/>
          <p:cNvSpPr>
            <a:spLocks noGrp="1"/>
          </p:cNvSpPr>
          <p:nvPr>
            <p:ph type="body" sz="quarter" idx="3"/>
          </p:nvPr>
        </p:nvSpPr>
        <p:spPr>
          <a:xfrm>
            <a:off x="679450" y="4705350"/>
            <a:ext cx="5435600" cy="4457700"/>
          </a:xfrm>
          <a:prstGeom prst="rect">
            <a:avLst/>
          </a:prstGeom>
        </p:spPr>
        <p:txBody>
          <a:bodyPr vert="horz" lIns="91157" tIns="45578" rIns="91157" bIns="45578"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08980"/>
            <a:ext cx="2944283" cy="495300"/>
          </a:xfrm>
          <a:prstGeom prst="rect">
            <a:avLst/>
          </a:prstGeom>
        </p:spPr>
        <p:txBody>
          <a:bodyPr vert="horz" lIns="91157" tIns="45578" rIns="91157" bIns="45578" rtlCol="0" anchor="b"/>
          <a:lstStyle>
            <a:lvl1pPr algn="l">
              <a:defRPr sz="1200"/>
            </a:lvl1pPr>
          </a:lstStyle>
          <a:p>
            <a:endParaRPr lang="de-DE"/>
          </a:p>
        </p:txBody>
      </p:sp>
      <p:sp>
        <p:nvSpPr>
          <p:cNvPr id="7" name="Foliennummernplatzhalter 6"/>
          <p:cNvSpPr>
            <a:spLocks noGrp="1"/>
          </p:cNvSpPr>
          <p:nvPr>
            <p:ph type="sldNum" sz="quarter" idx="5"/>
          </p:nvPr>
        </p:nvSpPr>
        <p:spPr>
          <a:xfrm>
            <a:off x="3848645" y="9408980"/>
            <a:ext cx="2944283" cy="495300"/>
          </a:xfrm>
          <a:prstGeom prst="rect">
            <a:avLst/>
          </a:prstGeom>
        </p:spPr>
        <p:txBody>
          <a:bodyPr vert="horz" lIns="91157" tIns="45578" rIns="91157" bIns="45578" rtlCol="0" anchor="b"/>
          <a:lstStyle>
            <a:lvl1pPr algn="r">
              <a:defRPr sz="1200"/>
            </a:lvl1pPr>
          </a:lstStyle>
          <a:p>
            <a:fld id="{9101769A-06DC-4D56-86B8-E38577EA27CA}" type="slidenum">
              <a:rPr lang="de-DE" smtClean="0"/>
              <a:t>‹N°›</a:t>
            </a:fld>
            <a:endParaRPr lang="de-DE"/>
          </a:p>
        </p:txBody>
      </p:sp>
    </p:spTree>
    <p:extLst>
      <p:ext uri="{BB962C8B-B14F-4D97-AF65-F5344CB8AC3E}">
        <p14:creationId xmlns:p14="http://schemas.microsoft.com/office/powerpoint/2010/main" val="3111188996"/>
      </p:ext>
    </p:extLst>
  </p:cSld>
  <p:clrMap bg1="lt1" tx1="dk1" bg2="lt2" tx2="dk2" accent1="accent1" accent2="accent2" accent3="accent3" accent4="accent4" accent5="accent5" accent6="accent6" hlink="hlink" folHlink="folHlink"/>
  <p:hf hdr="0" dt="0"/>
  <p:notesStyle>
    <a:lvl1pPr marL="0" algn="l" defTabSz="995690" rtl="0" eaLnBrk="1" latinLnBrk="0" hangingPunct="1">
      <a:defRPr sz="1300" kern="1200">
        <a:solidFill>
          <a:schemeClr val="tx1"/>
        </a:solidFill>
        <a:latin typeface="+mn-lt"/>
        <a:ea typeface="+mn-ea"/>
        <a:cs typeface="+mn-cs"/>
      </a:defRPr>
    </a:lvl1pPr>
    <a:lvl2pPr marL="497845" algn="l" defTabSz="995690" rtl="0" eaLnBrk="1" latinLnBrk="0" hangingPunct="1">
      <a:defRPr sz="1300" kern="1200">
        <a:solidFill>
          <a:schemeClr val="tx1"/>
        </a:solidFill>
        <a:latin typeface="+mn-lt"/>
        <a:ea typeface="+mn-ea"/>
        <a:cs typeface="+mn-cs"/>
      </a:defRPr>
    </a:lvl2pPr>
    <a:lvl3pPr marL="995690" algn="l" defTabSz="995690" rtl="0" eaLnBrk="1" latinLnBrk="0" hangingPunct="1">
      <a:defRPr sz="1300" kern="1200">
        <a:solidFill>
          <a:schemeClr val="tx1"/>
        </a:solidFill>
        <a:latin typeface="+mn-lt"/>
        <a:ea typeface="+mn-ea"/>
        <a:cs typeface="+mn-cs"/>
      </a:defRPr>
    </a:lvl3pPr>
    <a:lvl4pPr marL="1493535" algn="l" defTabSz="995690" rtl="0" eaLnBrk="1" latinLnBrk="0" hangingPunct="1">
      <a:defRPr sz="1300" kern="1200">
        <a:solidFill>
          <a:schemeClr val="tx1"/>
        </a:solidFill>
        <a:latin typeface="+mn-lt"/>
        <a:ea typeface="+mn-ea"/>
        <a:cs typeface="+mn-cs"/>
      </a:defRPr>
    </a:lvl4pPr>
    <a:lvl5pPr marL="1991380" algn="l" defTabSz="995690" rtl="0" eaLnBrk="1" latinLnBrk="0" hangingPunct="1">
      <a:defRPr sz="1300" kern="1200">
        <a:solidFill>
          <a:schemeClr val="tx1"/>
        </a:solidFill>
        <a:latin typeface="+mn-lt"/>
        <a:ea typeface="+mn-ea"/>
        <a:cs typeface="+mn-cs"/>
      </a:defRPr>
    </a:lvl5pPr>
    <a:lvl6pPr marL="2489225" algn="l" defTabSz="995690" rtl="0" eaLnBrk="1" latinLnBrk="0" hangingPunct="1">
      <a:defRPr sz="1300" kern="1200">
        <a:solidFill>
          <a:schemeClr val="tx1"/>
        </a:solidFill>
        <a:latin typeface="+mn-lt"/>
        <a:ea typeface="+mn-ea"/>
        <a:cs typeface="+mn-cs"/>
      </a:defRPr>
    </a:lvl6pPr>
    <a:lvl7pPr marL="2987070" algn="l" defTabSz="995690" rtl="0" eaLnBrk="1" latinLnBrk="0" hangingPunct="1">
      <a:defRPr sz="1300" kern="1200">
        <a:solidFill>
          <a:schemeClr val="tx1"/>
        </a:solidFill>
        <a:latin typeface="+mn-lt"/>
        <a:ea typeface="+mn-ea"/>
        <a:cs typeface="+mn-cs"/>
      </a:defRPr>
    </a:lvl7pPr>
    <a:lvl8pPr marL="3484916" algn="l" defTabSz="995690" rtl="0" eaLnBrk="1" latinLnBrk="0" hangingPunct="1">
      <a:defRPr sz="1300" kern="1200">
        <a:solidFill>
          <a:schemeClr val="tx1"/>
        </a:solidFill>
        <a:latin typeface="+mn-lt"/>
        <a:ea typeface="+mn-ea"/>
        <a:cs typeface="+mn-cs"/>
      </a:defRPr>
    </a:lvl8pPr>
    <a:lvl9pPr marL="3982761" algn="l" defTabSz="995690" rtl="0" eaLnBrk="1" latinLnBrk="0" hangingPunct="1">
      <a:defRPr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und Text (2)">
    <p:spTree>
      <p:nvGrpSpPr>
        <p:cNvPr id="1" name=""/>
        <p:cNvGrpSpPr/>
        <p:nvPr/>
      </p:nvGrpSpPr>
      <p:grpSpPr>
        <a:xfrm>
          <a:off x="0" y="0"/>
          <a:ext cx="0" cy="0"/>
          <a:chOff x="0" y="0"/>
          <a:chExt cx="0" cy="0"/>
        </a:xfrm>
      </p:grpSpPr>
      <p:sp>
        <p:nvSpPr>
          <p:cNvPr id="2" name="TitelPlaz"/>
          <p:cNvSpPr>
            <a:spLocks noGrp="1"/>
          </p:cNvSpPr>
          <p:nvPr>
            <p:ph type="title"/>
            <p:custDataLst>
              <p:tags r:id="rId1"/>
            </p:custDataLst>
          </p:nvPr>
        </p:nvSpPr>
        <p:spPr>
          <a:xfrm>
            <a:off x="178612" y="999173"/>
            <a:ext cx="5894213" cy="1330360"/>
          </a:xfrm>
          <a:prstGeom prst="rect">
            <a:avLst/>
          </a:prstGeom>
        </p:spPr>
        <p:txBody>
          <a:bodyPr lIns="99569" tIns="49785" rIns="99569" bIns="49785"/>
          <a:lstStyle/>
          <a:p>
            <a:r>
              <a:rPr lang="de-DE"/>
              <a:t>Titelmasterformat durch Klicken bearbeiten</a:t>
            </a:r>
          </a:p>
        </p:txBody>
      </p:sp>
    </p:spTree>
    <p:extLst>
      <p:ext uri="{BB962C8B-B14F-4D97-AF65-F5344CB8AC3E}">
        <p14:creationId xmlns:p14="http://schemas.microsoft.com/office/powerpoint/2010/main" val="2085705096"/>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97287" y="6871500"/>
            <a:ext cx="6427074" cy="2123828"/>
          </a:xfrm>
        </p:spPr>
        <p:txBody>
          <a:bodyPr anchor="t"/>
          <a:lstStyle>
            <a:lvl1pPr algn="l">
              <a:defRPr sz="3000" b="1" cap="all"/>
            </a:lvl1pPr>
          </a:lstStyle>
          <a:p>
            <a:r>
              <a:rPr lang="fr-FR"/>
              <a:t>Modifiez le style du titre</a:t>
            </a:r>
            <a:endParaRPr lang="de-DE"/>
          </a:p>
        </p:txBody>
      </p:sp>
      <p:sp>
        <p:nvSpPr>
          <p:cNvPr id="3" name="Textplatzhalter 2"/>
          <p:cNvSpPr>
            <a:spLocks noGrp="1"/>
          </p:cNvSpPr>
          <p:nvPr>
            <p:ph type="body" idx="1"/>
          </p:nvPr>
        </p:nvSpPr>
        <p:spPr>
          <a:xfrm>
            <a:off x="597287" y="4532323"/>
            <a:ext cx="6427074" cy="2339180"/>
          </a:xfrm>
        </p:spPr>
        <p:txBody>
          <a:bodyPr anchor="b"/>
          <a:lstStyle>
            <a:lvl1pPr marL="0" indent="0">
              <a:buNone/>
              <a:defRPr sz="1500">
                <a:solidFill>
                  <a:schemeClr val="tx1">
                    <a:tint val="75000"/>
                  </a:schemeClr>
                </a:solidFill>
              </a:defRPr>
            </a:lvl1pPr>
            <a:lvl2pPr marL="342926" indent="0">
              <a:buNone/>
              <a:defRPr sz="1350">
                <a:solidFill>
                  <a:schemeClr val="tx1">
                    <a:tint val="75000"/>
                  </a:schemeClr>
                </a:solidFill>
              </a:defRPr>
            </a:lvl2pPr>
            <a:lvl3pPr marL="685853" indent="0">
              <a:buNone/>
              <a:defRPr sz="1200">
                <a:solidFill>
                  <a:schemeClr val="tx1">
                    <a:tint val="75000"/>
                  </a:schemeClr>
                </a:solidFill>
              </a:defRPr>
            </a:lvl3pPr>
            <a:lvl4pPr marL="1028778" indent="0">
              <a:buNone/>
              <a:defRPr sz="1050">
                <a:solidFill>
                  <a:schemeClr val="tx1">
                    <a:tint val="75000"/>
                  </a:schemeClr>
                </a:solidFill>
              </a:defRPr>
            </a:lvl4pPr>
            <a:lvl5pPr marL="1371703" indent="0">
              <a:buNone/>
              <a:defRPr sz="1050">
                <a:solidFill>
                  <a:schemeClr val="tx1">
                    <a:tint val="75000"/>
                  </a:schemeClr>
                </a:solidFill>
              </a:defRPr>
            </a:lvl5pPr>
            <a:lvl6pPr marL="1714628" indent="0">
              <a:buNone/>
              <a:defRPr sz="1050">
                <a:solidFill>
                  <a:schemeClr val="tx1">
                    <a:tint val="75000"/>
                  </a:schemeClr>
                </a:solidFill>
              </a:defRPr>
            </a:lvl6pPr>
            <a:lvl7pPr marL="2057555" indent="0">
              <a:buNone/>
              <a:defRPr sz="1050">
                <a:solidFill>
                  <a:schemeClr val="tx1">
                    <a:tint val="75000"/>
                  </a:schemeClr>
                </a:solidFill>
              </a:defRPr>
            </a:lvl7pPr>
            <a:lvl8pPr marL="2400480" indent="0">
              <a:buNone/>
              <a:defRPr sz="1050">
                <a:solidFill>
                  <a:schemeClr val="tx1">
                    <a:tint val="75000"/>
                  </a:schemeClr>
                </a:solidFill>
              </a:defRPr>
            </a:lvl8pPr>
            <a:lvl9pPr marL="2743406" indent="0">
              <a:buNone/>
              <a:defRPr sz="1050">
                <a:solidFill>
                  <a:schemeClr val="tx1">
                    <a:tint val="75000"/>
                  </a:schemeClr>
                </a:solidFill>
              </a:defRPr>
            </a:lvl9pPr>
          </a:lstStyle>
          <a:p>
            <a:pPr lvl="0"/>
            <a:r>
              <a:rPr lang="fr-FR"/>
              <a:t>Modifiez les styles du texte du masque</a:t>
            </a:r>
          </a:p>
        </p:txBody>
      </p:sp>
      <p:sp>
        <p:nvSpPr>
          <p:cNvPr id="4" name="Datumsplatzhalter 3"/>
          <p:cNvSpPr>
            <a:spLocks noGrp="1"/>
          </p:cNvSpPr>
          <p:nvPr>
            <p:ph type="dt" sz="half" idx="10"/>
          </p:nvPr>
        </p:nvSpPr>
        <p:spPr/>
        <p:txBody>
          <a:bodyPr/>
          <a:lstStyle/>
          <a:p>
            <a:fld id="{78F859B2-8FE6-4541-B59A-562A8692A00E}" type="datetimeFigureOut">
              <a:rPr lang="de-DE" smtClean="0"/>
              <a:t>13.09.2018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291442922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Modifiez le style du titre</a:t>
            </a:r>
            <a:endParaRPr lang="de-DE"/>
          </a:p>
        </p:txBody>
      </p:sp>
      <p:sp>
        <p:nvSpPr>
          <p:cNvPr id="3" name="Inhaltsplatzhalter 2"/>
          <p:cNvSpPr>
            <a:spLocks noGrp="1"/>
          </p:cNvSpPr>
          <p:nvPr>
            <p:ph sz="half" idx="1"/>
          </p:nvPr>
        </p:nvSpPr>
        <p:spPr>
          <a:xfrm>
            <a:off x="378064" y="2495129"/>
            <a:ext cx="3339557" cy="7057149"/>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Inhaltsplatzhalter 3"/>
          <p:cNvSpPr>
            <a:spLocks noGrp="1"/>
          </p:cNvSpPr>
          <p:nvPr>
            <p:ph sz="half" idx="2"/>
          </p:nvPr>
        </p:nvSpPr>
        <p:spPr>
          <a:xfrm>
            <a:off x="3843642" y="2495129"/>
            <a:ext cx="3339557" cy="7057149"/>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Datumsplatzhalter 4"/>
          <p:cNvSpPr>
            <a:spLocks noGrp="1"/>
          </p:cNvSpPr>
          <p:nvPr>
            <p:ph type="dt" sz="half" idx="10"/>
          </p:nvPr>
        </p:nvSpPr>
        <p:spPr/>
        <p:txBody>
          <a:bodyPr/>
          <a:lstStyle/>
          <a:p>
            <a:fld id="{78F859B2-8FE6-4541-B59A-562A8692A00E}" type="datetimeFigureOut">
              <a:rPr lang="de-DE" smtClean="0"/>
              <a:t>13.09.2018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12386869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fr-FR"/>
              <a:t>Modifiez le style du titre</a:t>
            </a:r>
            <a:endParaRPr lang="de-DE"/>
          </a:p>
        </p:txBody>
      </p:sp>
      <p:sp>
        <p:nvSpPr>
          <p:cNvPr id="3" name="Textplatzhalter 2"/>
          <p:cNvSpPr>
            <a:spLocks noGrp="1"/>
          </p:cNvSpPr>
          <p:nvPr>
            <p:ph type="body" idx="1"/>
          </p:nvPr>
        </p:nvSpPr>
        <p:spPr>
          <a:xfrm>
            <a:off x="378066" y="2393639"/>
            <a:ext cx="3340871" cy="997555"/>
          </a:xfrm>
        </p:spPr>
        <p:txBody>
          <a:bodyPr anchor="b"/>
          <a:lstStyle>
            <a:lvl1pPr marL="0" indent="0">
              <a:buNone/>
              <a:defRPr sz="1800" b="1"/>
            </a:lvl1pPr>
            <a:lvl2pPr marL="342926" indent="0">
              <a:buNone/>
              <a:defRPr sz="1500" b="1"/>
            </a:lvl2pPr>
            <a:lvl3pPr marL="685853" indent="0">
              <a:buNone/>
              <a:defRPr sz="1350" b="1"/>
            </a:lvl3pPr>
            <a:lvl4pPr marL="1028778" indent="0">
              <a:buNone/>
              <a:defRPr sz="1200" b="1"/>
            </a:lvl4pPr>
            <a:lvl5pPr marL="1371703" indent="0">
              <a:buNone/>
              <a:defRPr sz="1200" b="1"/>
            </a:lvl5pPr>
            <a:lvl6pPr marL="1714628" indent="0">
              <a:buNone/>
              <a:defRPr sz="1200" b="1"/>
            </a:lvl6pPr>
            <a:lvl7pPr marL="2057555" indent="0">
              <a:buNone/>
              <a:defRPr sz="1200" b="1"/>
            </a:lvl7pPr>
            <a:lvl8pPr marL="2400480" indent="0">
              <a:buNone/>
              <a:defRPr sz="1200" b="1"/>
            </a:lvl8pPr>
            <a:lvl9pPr marL="2743406" indent="0">
              <a:buNone/>
              <a:defRPr sz="1200" b="1"/>
            </a:lvl9pPr>
          </a:lstStyle>
          <a:p>
            <a:pPr lvl="0"/>
            <a:r>
              <a:rPr lang="fr-FR"/>
              <a:t>Modifiez les styles du texte du masque</a:t>
            </a:r>
          </a:p>
        </p:txBody>
      </p:sp>
      <p:sp>
        <p:nvSpPr>
          <p:cNvPr id="4" name="Inhaltsplatzhalter 3"/>
          <p:cNvSpPr>
            <a:spLocks noGrp="1"/>
          </p:cNvSpPr>
          <p:nvPr>
            <p:ph sz="half" idx="2"/>
          </p:nvPr>
        </p:nvSpPr>
        <p:spPr>
          <a:xfrm>
            <a:off x="378066" y="3391193"/>
            <a:ext cx="3340871" cy="6161082"/>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Textplatzhalter 4"/>
          <p:cNvSpPr>
            <a:spLocks noGrp="1"/>
          </p:cNvSpPr>
          <p:nvPr>
            <p:ph type="body" sz="quarter" idx="3"/>
          </p:nvPr>
        </p:nvSpPr>
        <p:spPr>
          <a:xfrm>
            <a:off x="3841019" y="2393639"/>
            <a:ext cx="3342183" cy="997555"/>
          </a:xfrm>
        </p:spPr>
        <p:txBody>
          <a:bodyPr anchor="b"/>
          <a:lstStyle>
            <a:lvl1pPr marL="0" indent="0">
              <a:buNone/>
              <a:defRPr sz="1800" b="1"/>
            </a:lvl1pPr>
            <a:lvl2pPr marL="342926" indent="0">
              <a:buNone/>
              <a:defRPr sz="1500" b="1"/>
            </a:lvl2pPr>
            <a:lvl3pPr marL="685853" indent="0">
              <a:buNone/>
              <a:defRPr sz="1350" b="1"/>
            </a:lvl3pPr>
            <a:lvl4pPr marL="1028778" indent="0">
              <a:buNone/>
              <a:defRPr sz="1200" b="1"/>
            </a:lvl4pPr>
            <a:lvl5pPr marL="1371703" indent="0">
              <a:buNone/>
              <a:defRPr sz="1200" b="1"/>
            </a:lvl5pPr>
            <a:lvl6pPr marL="1714628" indent="0">
              <a:buNone/>
              <a:defRPr sz="1200" b="1"/>
            </a:lvl6pPr>
            <a:lvl7pPr marL="2057555" indent="0">
              <a:buNone/>
              <a:defRPr sz="1200" b="1"/>
            </a:lvl7pPr>
            <a:lvl8pPr marL="2400480" indent="0">
              <a:buNone/>
              <a:defRPr sz="1200" b="1"/>
            </a:lvl8pPr>
            <a:lvl9pPr marL="2743406" indent="0">
              <a:buNone/>
              <a:defRPr sz="1200" b="1"/>
            </a:lvl9pPr>
          </a:lstStyle>
          <a:p>
            <a:pPr lvl="0"/>
            <a:r>
              <a:rPr lang="fr-FR"/>
              <a:t>Modifiez les styles du texte du masque</a:t>
            </a:r>
          </a:p>
        </p:txBody>
      </p:sp>
      <p:sp>
        <p:nvSpPr>
          <p:cNvPr id="6" name="Inhaltsplatzhalter 5"/>
          <p:cNvSpPr>
            <a:spLocks noGrp="1"/>
          </p:cNvSpPr>
          <p:nvPr>
            <p:ph sz="quarter" idx="4"/>
          </p:nvPr>
        </p:nvSpPr>
        <p:spPr>
          <a:xfrm>
            <a:off x="3841019" y="3391193"/>
            <a:ext cx="3342183" cy="6161082"/>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7" name="Datumsplatzhalter 6"/>
          <p:cNvSpPr>
            <a:spLocks noGrp="1"/>
          </p:cNvSpPr>
          <p:nvPr>
            <p:ph type="dt" sz="half" idx="10"/>
          </p:nvPr>
        </p:nvSpPr>
        <p:spPr/>
        <p:txBody>
          <a:bodyPr/>
          <a:lstStyle/>
          <a:p>
            <a:fld id="{78F859B2-8FE6-4541-B59A-562A8692A00E}" type="datetimeFigureOut">
              <a:rPr lang="de-DE" smtClean="0"/>
              <a:t>13.09.2018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180233250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Modifiez le style du titre</a:t>
            </a:r>
            <a:endParaRPr lang="de-DE"/>
          </a:p>
        </p:txBody>
      </p:sp>
      <p:sp>
        <p:nvSpPr>
          <p:cNvPr id="3" name="Datumsplatzhalter 2"/>
          <p:cNvSpPr>
            <a:spLocks noGrp="1"/>
          </p:cNvSpPr>
          <p:nvPr>
            <p:ph type="dt" sz="half" idx="10"/>
          </p:nvPr>
        </p:nvSpPr>
        <p:spPr/>
        <p:txBody>
          <a:bodyPr/>
          <a:lstStyle/>
          <a:p>
            <a:fld id="{78F859B2-8FE6-4541-B59A-562A8692A00E}" type="datetimeFigureOut">
              <a:rPr lang="de-DE" smtClean="0"/>
              <a:t>13.09.2018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250084513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8F859B2-8FE6-4541-B59A-562A8692A00E}" type="datetimeFigureOut">
              <a:rPr lang="de-DE" smtClean="0"/>
              <a:t>13.09.2018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282245867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78066" y="425756"/>
            <a:ext cx="2487603" cy="1811937"/>
          </a:xfrm>
        </p:spPr>
        <p:txBody>
          <a:bodyPr anchor="b"/>
          <a:lstStyle>
            <a:lvl1pPr algn="l">
              <a:defRPr sz="1500" b="1"/>
            </a:lvl1pPr>
          </a:lstStyle>
          <a:p>
            <a:r>
              <a:rPr lang="fr-FR"/>
              <a:t>Modifiez le style du titre</a:t>
            </a:r>
            <a:endParaRPr lang="de-DE"/>
          </a:p>
        </p:txBody>
      </p:sp>
      <p:sp>
        <p:nvSpPr>
          <p:cNvPr id="3" name="Inhaltsplatzhalter 2"/>
          <p:cNvSpPr>
            <a:spLocks noGrp="1"/>
          </p:cNvSpPr>
          <p:nvPr>
            <p:ph idx="1"/>
          </p:nvPr>
        </p:nvSpPr>
        <p:spPr>
          <a:xfrm>
            <a:off x="2956245" y="425760"/>
            <a:ext cx="4226957" cy="912652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Textplatzhalter 3"/>
          <p:cNvSpPr>
            <a:spLocks noGrp="1"/>
          </p:cNvSpPr>
          <p:nvPr>
            <p:ph type="body" sz="half" idx="2"/>
          </p:nvPr>
        </p:nvSpPr>
        <p:spPr>
          <a:xfrm>
            <a:off x="378066" y="2237696"/>
            <a:ext cx="2487603" cy="7314584"/>
          </a:xfrm>
        </p:spPr>
        <p:txBody>
          <a:bodyPr/>
          <a:lstStyle>
            <a:lvl1pPr marL="0" indent="0">
              <a:buNone/>
              <a:defRPr sz="1050"/>
            </a:lvl1pPr>
            <a:lvl2pPr marL="342926" indent="0">
              <a:buNone/>
              <a:defRPr sz="900"/>
            </a:lvl2pPr>
            <a:lvl3pPr marL="685853" indent="0">
              <a:buNone/>
              <a:defRPr sz="750"/>
            </a:lvl3pPr>
            <a:lvl4pPr marL="1028778" indent="0">
              <a:buNone/>
              <a:defRPr sz="675"/>
            </a:lvl4pPr>
            <a:lvl5pPr marL="1371703" indent="0">
              <a:buNone/>
              <a:defRPr sz="675"/>
            </a:lvl5pPr>
            <a:lvl6pPr marL="1714628" indent="0">
              <a:buNone/>
              <a:defRPr sz="675"/>
            </a:lvl6pPr>
            <a:lvl7pPr marL="2057555" indent="0">
              <a:buNone/>
              <a:defRPr sz="675"/>
            </a:lvl7pPr>
            <a:lvl8pPr marL="2400480" indent="0">
              <a:buNone/>
              <a:defRPr sz="675"/>
            </a:lvl8pPr>
            <a:lvl9pPr marL="2743406" indent="0">
              <a:buNone/>
              <a:defRPr sz="675"/>
            </a:lvl9pPr>
          </a:lstStyle>
          <a:p>
            <a:pPr lvl="0"/>
            <a:r>
              <a:rPr lang="fr-FR"/>
              <a:t>Modifiez les styles du texte du masque</a:t>
            </a:r>
          </a:p>
        </p:txBody>
      </p:sp>
      <p:sp>
        <p:nvSpPr>
          <p:cNvPr id="5" name="Datumsplatzhalter 4"/>
          <p:cNvSpPr>
            <a:spLocks noGrp="1"/>
          </p:cNvSpPr>
          <p:nvPr>
            <p:ph type="dt" sz="half" idx="10"/>
          </p:nvPr>
        </p:nvSpPr>
        <p:spPr/>
        <p:txBody>
          <a:bodyPr/>
          <a:lstStyle/>
          <a:p>
            <a:fld id="{78F859B2-8FE6-4541-B59A-562A8692A00E}" type="datetimeFigureOut">
              <a:rPr lang="de-DE" smtClean="0"/>
              <a:t>13.09.2018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340329861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482061" y="7485382"/>
            <a:ext cx="4536758" cy="883692"/>
          </a:xfrm>
        </p:spPr>
        <p:txBody>
          <a:bodyPr anchor="b"/>
          <a:lstStyle>
            <a:lvl1pPr algn="l">
              <a:defRPr sz="1500" b="1"/>
            </a:lvl1pPr>
          </a:lstStyle>
          <a:p>
            <a:r>
              <a:rPr lang="fr-FR"/>
              <a:t>Modifiez le style du titre</a:t>
            </a:r>
            <a:endParaRPr lang="de-DE"/>
          </a:p>
        </p:txBody>
      </p:sp>
      <p:sp>
        <p:nvSpPr>
          <p:cNvPr id="3" name="Bildplatzhalter 2"/>
          <p:cNvSpPr>
            <a:spLocks noGrp="1"/>
          </p:cNvSpPr>
          <p:nvPr>
            <p:ph type="pic" idx="1"/>
          </p:nvPr>
        </p:nvSpPr>
        <p:spPr>
          <a:xfrm>
            <a:off x="1482061" y="955475"/>
            <a:ext cx="4536758" cy="6416040"/>
          </a:xfrm>
        </p:spPr>
        <p:txBody>
          <a:bodyPr/>
          <a:lstStyle>
            <a:lvl1pPr marL="0" indent="0">
              <a:buNone/>
              <a:defRPr sz="2400"/>
            </a:lvl1pPr>
            <a:lvl2pPr marL="342926" indent="0">
              <a:buNone/>
              <a:defRPr sz="2100"/>
            </a:lvl2pPr>
            <a:lvl3pPr marL="685853" indent="0">
              <a:buNone/>
              <a:defRPr sz="1800"/>
            </a:lvl3pPr>
            <a:lvl4pPr marL="1028778" indent="0">
              <a:buNone/>
              <a:defRPr sz="1500"/>
            </a:lvl4pPr>
            <a:lvl5pPr marL="1371703" indent="0">
              <a:buNone/>
              <a:defRPr sz="1500"/>
            </a:lvl5pPr>
            <a:lvl6pPr marL="1714628" indent="0">
              <a:buNone/>
              <a:defRPr sz="1500"/>
            </a:lvl6pPr>
            <a:lvl7pPr marL="2057555" indent="0">
              <a:buNone/>
              <a:defRPr sz="1500"/>
            </a:lvl7pPr>
            <a:lvl8pPr marL="2400480" indent="0">
              <a:buNone/>
              <a:defRPr sz="1500"/>
            </a:lvl8pPr>
            <a:lvl9pPr marL="2743406" indent="0">
              <a:buNone/>
              <a:defRPr sz="1500"/>
            </a:lvl9pPr>
          </a:lstStyle>
          <a:p>
            <a:r>
              <a:rPr lang="fr-FR"/>
              <a:t>Cliquez sur l'icône pour ajouter une image</a:t>
            </a:r>
            <a:endParaRPr lang="de-DE"/>
          </a:p>
        </p:txBody>
      </p:sp>
      <p:sp>
        <p:nvSpPr>
          <p:cNvPr id="4" name="Textplatzhalter 3"/>
          <p:cNvSpPr>
            <a:spLocks noGrp="1"/>
          </p:cNvSpPr>
          <p:nvPr>
            <p:ph type="body" sz="half" idx="2"/>
          </p:nvPr>
        </p:nvSpPr>
        <p:spPr>
          <a:xfrm>
            <a:off x="1482061" y="8369074"/>
            <a:ext cx="4536758" cy="1254988"/>
          </a:xfrm>
        </p:spPr>
        <p:txBody>
          <a:bodyPr/>
          <a:lstStyle>
            <a:lvl1pPr marL="0" indent="0">
              <a:buNone/>
              <a:defRPr sz="1050"/>
            </a:lvl1pPr>
            <a:lvl2pPr marL="342926" indent="0">
              <a:buNone/>
              <a:defRPr sz="900"/>
            </a:lvl2pPr>
            <a:lvl3pPr marL="685853" indent="0">
              <a:buNone/>
              <a:defRPr sz="750"/>
            </a:lvl3pPr>
            <a:lvl4pPr marL="1028778" indent="0">
              <a:buNone/>
              <a:defRPr sz="675"/>
            </a:lvl4pPr>
            <a:lvl5pPr marL="1371703" indent="0">
              <a:buNone/>
              <a:defRPr sz="675"/>
            </a:lvl5pPr>
            <a:lvl6pPr marL="1714628" indent="0">
              <a:buNone/>
              <a:defRPr sz="675"/>
            </a:lvl6pPr>
            <a:lvl7pPr marL="2057555" indent="0">
              <a:buNone/>
              <a:defRPr sz="675"/>
            </a:lvl7pPr>
            <a:lvl8pPr marL="2400480" indent="0">
              <a:buNone/>
              <a:defRPr sz="675"/>
            </a:lvl8pPr>
            <a:lvl9pPr marL="2743406" indent="0">
              <a:buNone/>
              <a:defRPr sz="675"/>
            </a:lvl9pPr>
          </a:lstStyle>
          <a:p>
            <a:pPr lvl="0"/>
            <a:r>
              <a:rPr lang="fr-FR"/>
              <a:t>Modifiez les styles du texte du masque</a:t>
            </a:r>
          </a:p>
        </p:txBody>
      </p:sp>
      <p:sp>
        <p:nvSpPr>
          <p:cNvPr id="5" name="Datumsplatzhalter 4"/>
          <p:cNvSpPr>
            <a:spLocks noGrp="1"/>
          </p:cNvSpPr>
          <p:nvPr>
            <p:ph type="dt" sz="half" idx="10"/>
          </p:nvPr>
        </p:nvSpPr>
        <p:spPr/>
        <p:txBody>
          <a:bodyPr/>
          <a:lstStyle/>
          <a:p>
            <a:fld id="{78F859B2-8FE6-4541-B59A-562A8692A00E}" type="datetimeFigureOut">
              <a:rPr lang="de-DE" smtClean="0"/>
              <a:t>13.09.2018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1111153764"/>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Modifiez le style du titre</a:t>
            </a:r>
            <a:endParaRPr lang="de-DE"/>
          </a:p>
        </p:txBody>
      </p:sp>
      <p:sp>
        <p:nvSpPr>
          <p:cNvPr id="3" name="Vertikaler Textplatzhalt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Datumsplatzhalter 3"/>
          <p:cNvSpPr>
            <a:spLocks noGrp="1"/>
          </p:cNvSpPr>
          <p:nvPr>
            <p:ph type="dt" sz="half" idx="10"/>
          </p:nvPr>
        </p:nvSpPr>
        <p:spPr/>
        <p:txBody>
          <a:bodyPr/>
          <a:lstStyle/>
          <a:p>
            <a:fld id="{78F859B2-8FE6-4541-B59A-562A8692A00E}" type="datetimeFigureOut">
              <a:rPr lang="de-DE" smtClean="0"/>
              <a:t>13.09.2018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1714602014"/>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5481916" y="428235"/>
            <a:ext cx="1701284" cy="9124044"/>
          </a:xfrm>
        </p:spPr>
        <p:txBody>
          <a:bodyPr vert="eaVert"/>
          <a:lstStyle/>
          <a:p>
            <a:r>
              <a:rPr lang="fr-FR"/>
              <a:t>Modifiez le style du titre</a:t>
            </a:r>
            <a:endParaRPr lang="de-DE"/>
          </a:p>
        </p:txBody>
      </p:sp>
      <p:sp>
        <p:nvSpPr>
          <p:cNvPr id="3" name="Vertikaler Textplatzhalter 2"/>
          <p:cNvSpPr>
            <a:spLocks noGrp="1"/>
          </p:cNvSpPr>
          <p:nvPr>
            <p:ph type="body" orient="vert" idx="1"/>
          </p:nvPr>
        </p:nvSpPr>
        <p:spPr>
          <a:xfrm>
            <a:off x="378064" y="428235"/>
            <a:ext cx="4977831" cy="9124044"/>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Datumsplatzhalter 3"/>
          <p:cNvSpPr>
            <a:spLocks noGrp="1"/>
          </p:cNvSpPr>
          <p:nvPr>
            <p:ph type="dt" sz="half" idx="10"/>
          </p:nvPr>
        </p:nvSpPr>
        <p:spPr/>
        <p:txBody>
          <a:bodyPr/>
          <a:lstStyle/>
          <a:p>
            <a:fld id="{78F859B2-8FE6-4541-B59A-562A8692A00E}" type="datetimeFigureOut">
              <a:rPr lang="de-DE" smtClean="0"/>
              <a:t>13.09.2018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78220436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elfoli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2508267"/>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0045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9189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0098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Tree>
    <p:extLst>
      <p:ext uri="{BB962C8B-B14F-4D97-AF65-F5344CB8AC3E}">
        <p14:creationId xmlns:p14="http://schemas.microsoft.com/office/powerpoint/2010/main" val="77244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519113" y="9910763"/>
            <a:ext cx="1701800" cy="569912"/>
          </a:xfrm>
          <a:prstGeom prst="rect">
            <a:avLst/>
          </a:prstGeom>
        </p:spPr>
        <p:txBody>
          <a:bodyPr/>
          <a:lstStyle/>
          <a:p>
            <a:fld id="{AEF4F789-6515-4CC2-92E0-BB14151B94E0}" type="datetimeFigureOut">
              <a:rPr lang="fr-FR" smtClean="0"/>
              <a:t>13/09/2018</a:t>
            </a:fld>
            <a:endParaRPr lang="fr-FR"/>
          </a:p>
        </p:txBody>
      </p:sp>
      <p:sp>
        <p:nvSpPr>
          <p:cNvPr id="3" name="Espace réservé du pied de page 2"/>
          <p:cNvSpPr>
            <a:spLocks noGrp="1"/>
          </p:cNvSpPr>
          <p:nvPr>
            <p:ph type="ftr" sz="quarter" idx="11"/>
          </p:nvPr>
        </p:nvSpPr>
        <p:spPr>
          <a:xfrm>
            <a:off x="2505075" y="9910763"/>
            <a:ext cx="2551113" cy="569912"/>
          </a:xfrm>
          <a:prstGeom prst="rect">
            <a:avLst/>
          </a:prstGeom>
        </p:spPr>
        <p:txBody>
          <a:bodyPr/>
          <a:lstStyle/>
          <a:p>
            <a:endParaRPr lang="fr-FR"/>
          </a:p>
        </p:txBody>
      </p:sp>
      <p:sp>
        <p:nvSpPr>
          <p:cNvPr id="4" name="Espace réservé du numéro de diapositive 3"/>
          <p:cNvSpPr>
            <a:spLocks noGrp="1"/>
          </p:cNvSpPr>
          <p:nvPr>
            <p:ph type="sldNum" sz="quarter" idx="12"/>
          </p:nvPr>
        </p:nvSpPr>
        <p:spPr>
          <a:xfrm>
            <a:off x="5340350" y="9910763"/>
            <a:ext cx="1701800" cy="569912"/>
          </a:xfrm>
          <a:prstGeom prst="rect">
            <a:avLst/>
          </a:prstGeom>
        </p:spPr>
        <p:txBody>
          <a:bodyPr/>
          <a:lstStyle/>
          <a:p>
            <a:fld id="{5E71B5F7-804F-4AEE-85C7-E3E836648FA3}" type="slidenum">
              <a:rPr lang="fr-FR" smtClean="0"/>
              <a:t>‹N°›</a:t>
            </a:fld>
            <a:endParaRPr lang="fr-FR"/>
          </a:p>
        </p:txBody>
      </p:sp>
    </p:spTree>
    <p:extLst>
      <p:ext uri="{BB962C8B-B14F-4D97-AF65-F5344CB8AC3E}">
        <p14:creationId xmlns:p14="http://schemas.microsoft.com/office/powerpoint/2010/main" val="700801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67095" y="3321888"/>
            <a:ext cx="6427074" cy="2292150"/>
          </a:xfrm>
        </p:spPr>
        <p:txBody>
          <a:bodyPr/>
          <a:lstStyle/>
          <a:p>
            <a:r>
              <a:rPr lang="fr-FR"/>
              <a:t>Modifiez le style du titre</a:t>
            </a:r>
            <a:endParaRPr lang="de-DE"/>
          </a:p>
        </p:txBody>
      </p:sp>
      <p:sp>
        <p:nvSpPr>
          <p:cNvPr id="3" name="Untertitel 2"/>
          <p:cNvSpPr>
            <a:spLocks noGrp="1"/>
          </p:cNvSpPr>
          <p:nvPr>
            <p:ph type="subTitle" idx="1"/>
          </p:nvPr>
        </p:nvSpPr>
        <p:spPr>
          <a:xfrm>
            <a:off x="1134190" y="6059593"/>
            <a:ext cx="5292885" cy="2732758"/>
          </a:xfrm>
        </p:spPr>
        <p:txBody>
          <a:bodyPr/>
          <a:lstStyle>
            <a:lvl1pPr marL="0" indent="0" algn="ctr">
              <a:buNone/>
              <a:defRPr>
                <a:solidFill>
                  <a:schemeClr val="tx1">
                    <a:tint val="75000"/>
                  </a:schemeClr>
                </a:solidFill>
              </a:defRPr>
            </a:lvl1pPr>
            <a:lvl2pPr marL="342926" indent="0" algn="ctr">
              <a:buNone/>
              <a:defRPr>
                <a:solidFill>
                  <a:schemeClr val="tx1">
                    <a:tint val="75000"/>
                  </a:schemeClr>
                </a:solidFill>
              </a:defRPr>
            </a:lvl2pPr>
            <a:lvl3pPr marL="685853" indent="0" algn="ctr">
              <a:buNone/>
              <a:defRPr>
                <a:solidFill>
                  <a:schemeClr val="tx1">
                    <a:tint val="75000"/>
                  </a:schemeClr>
                </a:solidFill>
              </a:defRPr>
            </a:lvl3pPr>
            <a:lvl4pPr marL="1028778" indent="0" algn="ctr">
              <a:buNone/>
              <a:defRPr>
                <a:solidFill>
                  <a:schemeClr val="tx1">
                    <a:tint val="75000"/>
                  </a:schemeClr>
                </a:solidFill>
              </a:defRPr>
            </a:lvl4pPr>
            <a:lvl5pPr marL="1371703" indent="0" algn="ctr">
              <a:buNone/>
              <a:defRPr>
                <a:solidFill>
                  <a:schemeClr val="tx1">
                    <a:tint val="75000"/>
                  </a:schemeClr>
                </a:solidFill>
              </a:defRPr>
            </a:lvl5pPr>
            <a:lvl6pPr marL="1714628" indent="0" algn="ctr">
              <a:buNone/>
              <a:defRPr>
                <a:solidFill>
                  <a:schemeClr val="tx1">
                    <a:tint val="75000"/>
                  </a:schemeClr>
                </a:solidFill>
              </a:defRPr>
            </a:lvl6pPr>
            <a:lvl7pPr marL="2057555" indent="0" algn="ctr">
              <a:buNone/>
              <a:defRPr>
                <a:solidFill>
                  <a:schemeClr val="tx1">
                    <a:tint val="75000"/>
                  </a:schemeClr>
                </a:solidFill>
              </a:defRPr>
            </a:lvl7pPr>
            <a:lvl8pPr marL="2400480" indent="0" algn="ctr">
              <a:buNone/>
              <a:defRPr>
                <a:solidFill>
                  <a:schemeClr val="tx1">
                    <a:tint val="75000"/>
                  </a:schemeClr>
                </a:solidFill>
              </a:defRPr>
            </a:lvl8pPr>
            <a:lvl9pPr marL="2743406" indent="0" algn="ctr">
              <a:buNone/>
              <a:defRPr>
                <a:solidFill>
                  <a:schemeClr val="tx1">
                    <a:tint val="75000"/>
                  </a:schemeClr>
                </a:solidFill>
              </a:defRPr>
            </a:lvl9pPr>
          </a:lstStyle>
          <a:p>
            <a:r>
              <a:rPr lang="fr-FR"/>
              <a:t>Modifiez le style des sous-titres du masque</a:t>
            </a:r>
            <a:endParaRPr lang="de-DE"/>
          </a:p>
        </p:txBody>
      </p:sp>
      <p:sp>
        <p:nvSpPr>
          <p:cNvPr id="4" name="Datumsplatzhalter 3"/>
          <p:cNvSpPr>
            <a:spLocks noGrp="1"/>
          </p:cNvSpPr>
          <p:nvPr>
            <p:ph type="dt" sz="half" idx="10"/>
          </p:nvPr>
        </p:nvSpPr>
        <p:spPr/>
        <p:txBody>
          <a:bodyPr/>
          <a:lstStyle/>
          <a:p>
            <a:fld id="{78F859B2-8FE6-4541-B59A-562A8692A00E}" type="datetimeFigureOut">
              <a:rPr lang="de-DE" smtClean="0"/>
              <a:t>13.09.2018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343095911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Modifiez le style du titre</a:t>
            </a:r>
            <a:endParaRPr lang="de-DE"/>
          </a:p>
        </p:txBody>
      </p:sp>
      <p:sp>
        <p:nvSpPr>
          <p:cNvPr id="3" name="Inhaltsplatzhalt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Datumsplatzhalter 3"/>
          <p:cNvSpPr>
            <a:spLocks noGrp="1"/>
          </p:cNvSpPr>
          <p:nvPr>
            <p:ph type="dt" sz="half" idx="10"/>
          </p:nvPr>
        </p:nvSpPr>
        <p:spPr/>
        <p:txBody>
          <a:bodyPr/>
          <a:lstStyle/>
          <a:p>
            <a:fld id="{78F859B2-8FE6-4541-B59A-562A8692A00E}" type="datetimeFigureOut">
              <a:rPr lang="de-DE" smtClean="0"/>
              <a:t>13.09.2018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35523172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tags" Target="../tags/tag8.xml"/><Relationship Id="rId4" Type="http://schemas.openxmlformats.org/officeDocument/2006/relationships/tags" Target="../tags/tag7.xml"/></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heme" Target="../theme/theme3.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tags" Target="../tags/tag10.xml"/></Relationships>
</file>

<file path=ppt/slideMasters/_rels/slideMaster4.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heme" Target="../theme/theme4.xml"/><Relationship Id="rId1" Type="http://schemas.openxmlformats.org/officeDocument/2006/relationships/slideLayout" Target="../slideLayouts/slideLayout5.xml"/><Relationship Id="rId5" Type="http://schemas.openxmlformats.org/officeDocument/2006/relationships/image" Target="../media/image1.png"/><Relationship Id="rId4" Type="http://schemas.openxmlformats.org/officeDocument/2006/relationships/tags" Target="../tags/tag12.xml"/></Relationships>
</file>

<file path=ppt/slideMasters/_rels/slideMaster5.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heme" Target="../theme/theme5.xml"/><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tags" Target="../tags/tag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7.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7.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Fix/0/0,6/25,39/3,8"/>
          <p:cNvSpPr>
            <a:spLocks noChangeArrowheads="1"/>
          </p:cNvSpPr>
          <p:nvPr userDrawn="1">
            <p:custDataLst>
              <p:tags r:id="rId4"/>
            </p:custDataLst>
          </p:nvPr>
        </p:nvSpPr>
        <p:spPr bwMode="auto">
          <a:xfrm>
            <a:off x="0" y="504000"/>
            <a:ext cx="7560000" cy="1980000"/>
          </a:xfrm>
          <a:prstGeom prst="rect">
            <a:avLst/>
          </a:prstGeom>
          <a:solidFill>
            <a:srgbClr val="BADA9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569" tIns="49785" rIns="99569" bIns="49785"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a:p>
        </p:txBody>
      </p:sp>
      <p:pic>
        <p:nvPicPr>
          <p:cNvPr id="21" name="Fix/20,99/0,6/3,8/3,8"/>
          <p:cNvPicPr preferRelativeResize="0">
            <a:picLocks/>
          </p:cNvPicPr>
          <p:nvPr userDrawn="1">
            <p:custDataLst>
              <p:tags r:id="rId5"/>
            </p:custDataLst>
          </p:nvPr>
        </p:nvPicPr>
        <p:blipFill>
          <a:blip r:embed="rId7">
            <a:extLst>
              <a:ext uri="{28A0092B-C50C-407E-A947-70E740481C1C}">
                <a14:useLocalDpi xmlns:a14="http://schemas.microsoft.com/office/drawing/2010/main" val="0"/>
              </a:ext>
            </a:extLst>
          </a:blip>
          <a:srcRect/>
          <a:stretch>
            <a:fillRect/>
          </a:stretch>
        </p:blipFill>
        <p:spPr bwMode="auto">
          <a:xfrm>
            <a:off x="5184000" y="504000"/>
            <a:ext cx="1980000" cy="19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DokuPlaz"/>
          <p:cNvSpPr txBox="1">
            <a:spLocks/>
          </p:cNvSpPr>
          <p:nvPr userDrawn="1">
            <p:custDataLst>
              <p:tags r:id="rId6"/>
            </p:custDataLst>
          </p:nvPr>
        </p:nvSpPr>
        <p:spPr>
          <a:xfrm>
            <a:off x="773988" y="10547453"/>
            <a:ext cx="6013288" cy="151560"/>
          </a:xfrm>
          <a:prstGeom prst="rect">
            <a:avLst/>
          </a:prstGeom>
        </p:spPr>
        <p:txBody>
          <a:bodyPr vert="horz" lIns="0" tIns="0" rIns="0" bIns="0" rtlCol="0" anchor="b"/>
          <a:lstStyle>
            <a:defPPr>
              <a:defRPr lang="de-DE"/>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spcBef>
                <a:spcPct val="0"/>
              </a:spcBef>
              <a:spcAft>
                <a:spcPct val="0"/>
              </a:spcAft>
            </a:pPr>
            <a:endParaRPr lang="de-DE" sz="700" b="0" i="0">
              <a:solidFill>
                <a:srgbClr val="000000"/>
              </a:solidFill>
              <a:latin typeface="Arial"/>
            </a:endParaRPr>
          </a:p>
        </p:txBody>
      </p:sp>
    </p:spTree>
    <p:extLst>
      <p:ext uri="{BB962C8B-B14F-4D97-AF65-F5344CB8AC3E}">
        <p14:creationId xmlns:p14="http://schemas.microsoft.com/office/powerpoint/2010/main" val="1731200969"/>
      </p:ext>
    </p:extLst>
  </p:cSld>
  <p:clrMap bg1="lt1" tx1="dk1" bg2="lt2" tx2="dk2" accent1="accent1" accent2="accent2" accent3="accent3" accent4="accent4" accent5="accent5" accent6="accent6" hlink="hlink" folHlink="folHlink"/>
  <p:sldLayoutIdLst>
    <p:sldLayoutId id="2147483674" r:id="rId1"/>
    <p:sldLayoutId id="2147483697" r:id="rId2"/>
  </p:sldLayoutIdLst>
  <p:hf hdr="0"/>
  <p:txStyles>
    <p:titleStyle>
      <a:lvl1pPr algn="l" defTabSz="995690" rtl="0" eaLnBrk="1" latinLnBrk="0" hangingPunct="1">
        <a:lnSpc>
          <a:spcPct val="100000"/>
        </a:lnSpc>
        <a:spcBef>
          <a:spcPct val="110000"/>
        </a:spcBef>
        <a:spcAft>
          <a:spcPct val="110000"/>
        </a:spcAft>
        <a:buNone/>
        <a:defRPr sz="3000" b="1" i="0" kern="1200">
          <a:solidFill>
            <a:srgbClr val="000000"/>
          </a:solidFill>
          <a:latin typeface="Arial"/>
          <a:ea typeface="+mj-ea"/>
          <a:cs typeface="+mj-cs"/>
        </a:defRPr>
      </a:lvl1pPr>
    </p:titleStyle>
    <p:bodyStyle>
      <a:lvl1pPr marL="373384" indent="-373384" algn="l" defTabSz="995690" rtl="0" eaLnBrk="1" latinLnBrk="0" hangingPunct="1">
        <a:lnSpc>
          <a:spcPct val="110000"/>
        </a:lnSpc>
        <a:spcBef>
          <a:spcPts val="0"/>
        </a:spcBef>
        <a:spcAft>
          <a:spcPct val="50000"/>
        </a:spcAft>
        <a:buClr>
          <a:schemeClr val="accent1"/>
        </a:buClr>
        <a:buFont typeface="Wingdings"/>
        <a:buChar char="n"/>
        <a:defRPr sz="2200" b="0" i="0" kern="1200">
          <a:solidFill>
            <a:srgbClr val="000000"/>
          </a:solidFill>
          <a:latin typeface="Arial"/>
          <a:ea typeface="+mn-ea"/>
          <a:cs typeface="+mn-cs"/>
        </a:defRPr>
      </a:lvl1pPr>
      <a:lvl2pPr marL="808998" indent="-311153" algn="l" defTabSz="995690" rtl="0" eaLnBrk="1" latinLnBrk="0" hangingPunct="1">
        <a:lnSpc>
          <a:spcPct val="110000"/>
        </a:lnSpc>
        <a:spcBef>
          <a:spcPts val="0"/>
        </a:spcBef>
        <a:spcAft>
          <a:spcPct val="50000"/>
        </a:spcAft>
        <a:buClr>
          <a:schemeClr val="accent1"/>
        </a:buClr>
        <a:buFont typeface="Wingdings"/>
        <a:buChar char="n"/>
        <a:defRPr sz="2200" b="0" i="0" kern="1200">
          <a:solidFill>
            <a:srgbClr val="000000"/>
          </a:solidFill>
          <a:latin typeface="Arial"/>
          <a:ea typeface="+mn-ea"/>
          <a:cs typeface="+mn-cs"/>
        </a:defRPr>
      </a:lvl2pPr>
      <a:lvl3pPr marL="1244613" indent="-248923" algn="l" defTabSz="995690" rtl="0" eaLnBrk="1" latinLnBrk="0" hangingPunct="1">
        <a:lnSpc>
          <a:spcPct val="110000"/>
        </a:lnSpc>
        <a:spcBef>
          <a:spcPts val="0"/>
        </a:spcBef>
        <a:spcAft>
          <a:spcPct val="50000"/>
        </a:spcAft>
        <a:buClr>
          <a:schemeClr val="tx1"/>
        </a:buClr>
        <a:buFontTx/>
        <a:buChar char="–"/>
        <a:defRPr sz="2200" b="0" i="0" kern="1200">
          <a:solidFill>
            <a:srgbClr val="000000"/>
          </a:solidFill>
          <a:latin typeface="Arial"/>
          <a:ea typeface="+mn-ea"/>
          <a:cs typeface="+mn-cs"/>
        </a:defRPr>
      </a:lvl3pPr>
      <a:lvl4pPr marL="1742458" indent="-248923" algn="l" defTabSz="995690" rtl="0" eaLnBrk="1" latinLnBrk="0" hangingPunct="1">
        <a:lnSpc>
          <a:spcPct val="110000"/>
        </a:lnSpc>
        <a:spcBef>
          <a:spcPts val="0"/>
        </a:spcBef>
        <a:spcAft>
          <a:spcPct val="50000"/>
        </a:spcAft>
        <a:buClr>
          <a:schemeClr val="tx1"/>
        </a:buClr>
        <a:buFontTx/>
        <a:buChar char="–"/>
        <a:defRPr sz="2200" b="0" i="0" kern="1200">
          <a:solidFill>
            <a:srgbClr val="000000"/>
          </a:solidFill>
          <a:latin typeface="Arial"/>
          <a:ea typeface="+mn-ea"/>
          <a:cs typeface="+mn-cs"/>
        </a:defRPr>
      </a:lvl4pPr>
      <a:lvl5pPr marL="2240303" indent="-248923" algn="l" defTabSz="995690" rtl="0" eaLnBrk="1" latinLnBrk="0" hangingPunct="1">
        <a:lnSpc>
          <a:spcPct val="110000"/>
        </a:lnSpc>
        <a:spcBef>
          <a:spcPts val="0"/>
        </a:spcBef>
        <a:spcAft>
          <a:spcPct val="50000"/>
        </a:spcAft>
        <a:buClr>
          <a:schemeClr val="tx1"/>
        </a:buClr>
        <a:buFontTx/>
        <a:buChar char="–"/>
        <a:defRPr sz="2200" b="0" i="0" kern="1200">
          <a:solidFill>
            <a:srgbClr val="000000"/>
          </a:solidFill>
          <a:latin typeface="Arial"/>
          <a:ea typeface="+mn-ea"/>
          <a:cs typeface="+mn-cs"/>
        </a:defRPr>
      </a:lvl5pPr>
      <a:lvl6pPr marL="2738148" indent="-248923" algn="l" defTabSz="99569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35993" indent="-248923" algn="l" defTabSz="99569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33838" indent="-248923" algn="l" defTabSz="99569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31683" indent="-248923" algn="l" defTabSz="99569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de-DE"/>
      </a:defPPr>
      <a:lvl1pPr marL="0" algn="l" defTabSz="995690" rtl="0" eaLnBrk="1" latinLnBrk="0" hangingPunct="1">
        <a:defRPr sz="2000" kern="1200">
          <a:solidFill>
            <a:schemeClr val="tx1"/>
          </a:solidFill>
          <a:latin typeface="+mn-lt"/>
          <a:ea typeface="+mn-ea"/>
          <a:cs typeface="+mn-cs"/>
        </a:defRPr>
      </a:lvl1pPr>
      <a:lvl2pPr marL="497845" algn="l" defTabSz="995690" rtl="0" eaLnBrk="1" latinLnBrk="0" hangingPunct="1">
        <a:defRPr sz="2000" kern="1200">
          <a:solidFill>
            <a:schemeClr val="tx1"/>
          </a:solidFill>
          <a:latin typeface="+mn-lt"/>
          <a:ea typeface="+mn-ea"/>
          <a:cs typeface="+mn-cs"/>
        </a:defRPr>
      </a:lvl2pPr>
      <a:lvl3pPr marL="995690" algn="l" defTabSz="995690" rtl="0" eaLnBrk="1" latinLnBrk="0" hangingPunct="1">
        <a:defRPr sz="2000" kern="1200">
          <a:solidFill>
            <a:schemeClr val="tx1"/>
          </a:solidFill>
          <a:latin typeface="+mn-lt"/>
          <a:ea typeface="+mn-ea"/>
          <a:cs typeface="+mn-cs"/>
        </a:defRPr>
      </a:lvl3pPr>
      <a:lvl4pPr marL="1493535" algn="l" defTabSz="995690" rtl="0" eaLnBrk="1" latinLnBrk="0" hangingPunct="1">
        <a:defRPr sz="2000" kern="1200">
          <a:solidFill>
            <a:schemeClr val="tx1"/>
          </a:solidFill>
          <a:latin typeface="+mn-lt"/>
          <a:ea typeface="+mn-ea"/>
          <a:cs typeface="+mn-cs"/>
        </a:defRPr>
      </a:lvl4pPr>
      <a:lvl5pPr marL="1991380" algn="l" defTabSz="995690" rtl="0" eaLnBrk="1" latinLnBrk="0" hangingPunct="1">
        <a:defRPr sz="2000" kern="1200">
          <a:solidFill>
            <a:schemeClr val="tx1"/>
          </a:solidFill>
          <a:latin typeface="+mn-lt"/>
          <a:ea typeface="+mn-ea"/>
          <a:cs typeface="+mn-cs"/>
        </a:defRPr>
      </a:lvl5pPr>
      <a:lvl6pPr marL="2489225" algn="l" defTabSz="995690" rtl="0" eaLnBrk="1" latinLnBrk="0" hangingPunct="1">
        <a:defRPr sz="2000" kern="1200">
          <a:solidFill>
            <a:schemeClr val="tx1"/>
          </a:solidFill>
          <a:latin typeface="+mn-lt"/>
          <a:ea typeface="+mn-ea"/>
          <a:cs typeface="+mn-cs"/>
        </a:defRPr>
      </a:lvl6pPr>
      <a:lvl7pPr marL="2987070" algn="l" defTabSz="995690" rtl="0" eaLnBrk="1" latinLnBrk="0" hangingPunct="1">
        <a:defRPr sz="2000" kern="1200">
          <a:solidFill>
            <a:schemeClr val="tx1"/>
          </a:solidFill>
          <a:latin typeface="+mn-lt"/>
          <a:ea typeface="+mn-ea"/>
          <a:cs typeface="+mn-cs"/>
        </a:defRPr>
      </a:lvl7pPr>
      <a:lvl8pPr marL="3484916" algn="l" defTabSz="995690" rtl="0" eaLnBrk="1" latinLnBrk="0" hangingPunct="1">
        <a:defRPr sz="2000" kern="1200">
          <a:solidFill>
            <a:schemeClr val="tx1"/>
          </a:solidFill>
          <a:latin typeface="+mn-lt"/>
          <a:ea typeface="+mn-ea"/>
          <a:cs typeface="+mn-cs"/>
        </a:defRPr>
      </a:lvl8pPr>
      <a:lvl9pPr marL="3982761" algn="l" defTabSz="995690"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Fix/0/0,6/25,39/3,8"/>
          <p:cNvSpPr>
            <a:spLocks noChangeArrowheads="1"/>
          </p:cNvSpPr>
          <p:nvPr userDrawn="1">
            <p:custDataLst>
              <p:tags r:id="rId3"/>
            </p:custDataLst>
          </p:nvPr>
        </p:nvSpPr>
        <p:spPr bwMode="auto">
          <a:xfrm>
            <a:off x="0" y="504000"/>
            <a:ext cx="7560000" cy="1980000"/>
          </a:xfrm>
          <a:prstGeom prst="rect">
            <a:avLst/>
          </a:prstGeom>
          <a:solidFill>
            <a:srgbClr val="BADA9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569" tIns="49785" rIns="99569" bIns="49785"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a:p>
        </p:txBody>
      </p:sp>
      <p:pic>
        <p:nvPicPr>
          <p:cNvPr id="21" name="Fix/20,99/0,6/3,8/3,8"/>
          <p:cNvPicPr preferRelativeResize="0">
            <a:picLocks/>
          </p:cNvPicPr>
          <p:nvPr userDrawn="1">
            <p:custDataLst>
              <p:tags r:id="rId4"/>
            </p:custDataLst>
          </p:nvPr>
        </p:nvPicPr>
        <p:blipFill>
          <a:blip r:embed="rId6">
            <a:extLst>
              <a:ext uri="{28A0092B-C50C-407E-A947-70E740481C1C}">
                <a14:useLocalDpi xmlns:a14="http://schemas.microsoft.com/office/drawing/2010/main" val="0"/>
              </a:ext>
            </a:extLst>
          </a:blip>
          <a:srcRect/>
          <a:stretch>
            <a:fillRect/>
          </a:stretch>
        </p:blipFill>
        <p:spPr bwMode="auto">
          <a:xfrm>
            <a:off x="396000" y="504000"/>
            <a:ext cx="1980000" cy="19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DokuPlaz"/>
          <p:cNvSpPr txBox="1">
            <a:spLocks/>
          </p:cNvSpPr>
          <p:nvPr userDrawn="1">
            <p:custDataLst>
              <p:tags r:id="rId5"/>
            </p:custDataLst>
          </p:nvPr>
        </p:nvSpPr>
        <p:spPr>
          <a:xfrm>
            <a:off x="773988" y="10547453"/>
            <a:ext cx="6013288" cy="151560"/>
          </a:xfrm>
          <a:prstGeom prst="rect">
            <a:avLst/>
          </a:prstGeom>
        </p:spPr>
        <p:txBody>
          <a:bodyPr vert="horz" lIns="0" tIns="0" rIns="0" bIns="0" rtlCol="0" anchor="b"/>
          <a:lstStyle>
            <a:defPPr>
              <a:defRPr lang="de-DE"/>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spcBef>
                <a:spcPct val="0"/>
              </a:spcBef>
              <a:spcAft>
                <a:spcPct val="0"/>
              </a:spcAft>
            </a:pPr>
            <a:endParaRPr lang="de-DE" sz="700" b="0" i="0">
              <a:solidFill>
                <a:srgbClr val="000000"/>
              </a:solidFill>
              <a:latin typeface="Arial"/>
            </a:endParaRPr>
          </a:p>
        </p:txBody>
      </p:sp>
    </p:spTree>
    <p:extLst>
      <p:ext uri="{BB962C8B-B14F-4D97-AF65-F5344CB8AC3E}">
        <p14:creationId xmlns:p14="http://schemas.microsoft.com/office/powerpoint/2010/main" val="3407044856"/>
      </p:ext>
    </p:extLst>
  </p:cSld>
  <p:clrMap bg1="lt1" tx1="dk1" bg2="lt2" tx2="dk2" accent1="accent1" accent2="accent2" accent3="accent3" accent4="accent4" accent5="accent5" accent6="accent6" hlink="hlink" folHlink="folHlink"/>
  <p:sldLayoutIdLst>
    <p:sldLayoutId id="2147483701" r:id="rId1"/>
  </p:sldLayoutIdLst>
  <p:hf hdr="0"/>
  <p:txStyles>
    <p:titleStyle>
      <a:lvl1pPr algn="l" defTabSz="995690" rtl="0" eaLnBrk="1" latinLnBrk="0" hangingPunct="1">
        <a:lnSpc>
          <a:spcPct val="100000"/>
        </a:lnSpc>
        <a:spcBef>
          <a:spcPct val="110000"/>
        </a:spcBef>
        <a:spcAft>
          <a:spcPct val="110000"/>
        </a:spcAft>
        <a:buNone/>
        <a:defRPr sz="3000" b="1" i="0" kern="1200">
          <a:solidFill>
            <a:srgbClr val="000000"/>
          </a:solidFill>
          <a:latin typeface="Arial"/>
          <a:ea typeface="+mj-ea"/>
          <a:cs typeface="+mj-cs"/>
        </a:defRPr>
      </a:lvl1pPr>
    </p:titleStyle>
    <p:bodyStyle>
      <a:lvl1pPr marL="373384" indent="-373384" algn="l" defTabSz="995690" rtl="0" eaLnBrk="1" latinLnBrk="0" hangingPunct="1">
        <a:lnSpc>
          <a:spcPct val="110000"/>
        </a:lnSpc>
        <a:spcBef>
          <a:spcPts val="0"/>
        </a:spcBef>
        <a:spcAft>
          <a:spcPct val="50000"/>
        </a:spcAft>
        <a:buClr>
          <a:schemeClr val="accent1"/>
        </a:buClr>
        <a:buFont typeface="Wingdings"/>
        <a:buChar char="n"/>
        <a:defRPr sz="2200" b="0" i="0" kern="1200">
          <a:solidFill>
            <a:srgbClr val="000000"/>
          </a:solidFill>
          <a:latin typeface="Arial"/>
          <a:ea typeface="+mn-ea"/>
          <a:cs typeface="+mn-cs"/>
        </a:defRPr>
      </a:lvl1pPr>
      <a:lvl2pPr marL="808998" indent="-311153" algn="l" defTabSz="995690" rtl="0" eaLnBrk="1" latinLnBrk="0" hangingPunct="1">
        <a:lnSpc>
          <a:spcPct val="110000"/>
        </a:lnSpc>
        <a:spcBef>
          <a:spcPts val="0"/>
        </a:spcBef>
        <a:spcAft>
          <a:spcPct val="50000"/>
        </a:spcAft>
        <a:buClr>
          <a:schemeClr val="accent1"/>
        </a:buClr>
        <a:buFont typeface="Wingdings"/>
        <a:buChar char="n"/>
        <a:defRPr sz="2200" b="0" i="0" kern="1200">
          <a:solidFill>
            <a:srgbClr val="000000"/>
          </a:solidFill>
          <a:latin typeface="Arial"/>
          <a:ea typeface="+mn-ea"/>
          <a:cs typeface="+mn-cs"/>
        </a:defRPr>
      </a:lvl2pPr>
      <a:lvl3pPr marL="1244613" indent="-248923" algn="l" defTabSz="995690" rtl="0" eaLnBrk="1" latinLnBrk="0" hangingPunct="1">
        <a:lnSpc>
          <a:spcPct val="110000"/>
        </a:lnSpc>
        <a:spcBef>
          <a:spcPts val="0"/>
        </a:spcBef>
        <a:spcAft>
          <a:spcPct val="50000"/>
        </a:spcAft>
        <a:buClr>
          <a:schemeClr val="tx1"/>
        </a:buClr>
        <a:buFontTx/>
        <a:buChar char="–"/>
        <a:defRPr sz="2200" b="0" i="0" kern="1200">
          <a:solidFill>
            <a:srgbClr val="000000"/>
          </a:solidFill>
          <a:latin typeface="Arial"/>
          <a:ea typeface="+mn-ea"/>
          <a:cs typeface="+mn-cs"/>
        </a:defRPr>
      </a:lvl3pPr>
      <a:lvl4pPr marL="1742458" indent="-248923" algn="l" defTabSz="995690" rtl="0" eaLnBrk="1" latinLnBrk="0" hangingPunct="1">
        <a:lnSpc>
          <a:spcPct val="110000"/>
        </a:lnSpc>
        <a:spcBef>
          <a:spcPts val="0"/>
        </a:spcBef>
        <a:spcAft>
          <a:spcPct val="50000"/>
        </a:spcAft>
        <a:buClr>
          <a:schemeClr val="tx1"/>
        </a:buClr>
        <a:buFontTx/>
        <a:buChar char="–"/>
        <a:defRPr sz="2200" b="0" i="0" kern="1200">
          <a:solidFill>
            <a:srgbClr val="000000"/>
          </a:solidFill>
          <a:latin typeface="Arial"/>
          <a:ea typeface="+mn-ea"/>
          <a:cs typeface="+mn-cs"/>
        </a:defRPr>
      </a:lvl4pPr>
      <a:lvl5pPr marL="2240303" indent="-248923" algn="l" defTabSz="995690" rtl="0" eaLnBrk="1" latinLnBrk="0" hangingPunct="1">
        <a:lnSpc>
          <a:spcPct val="110000"/>
        </a:lnSpc>
        <a:spcBef>
          <a:spcPts val="0"/>
        </a:spcBef>
        <a:spcAft>
          <a:spcPct val="50000"/>
        </a:spcAft>
        <a:buClr>
          <a:schemeClr val="tx1"/>
        </a:buClr>
        <a:buFontTx/>
        <a:buChar char="–"/>
        <a:defRPr sz="2200" b="0" i="0" kern="1200">
          <a:solidFill>
            <a:srgbClr val="000000"/>
          </a:solidFill>
          <a:latin typeface="Arial"/>
          <a:ea typeface="+mn-ea"/>
          <a:cs typeface="+mn-cs"/>
        </a:defRPr>
      </a:lvl5pPr>
      <a:lvl6pPr marL="2738148" indent="-248923" algn="l" defTabSz="99569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35993" indent="-248923" algn="l" defTabSz="99569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33838" indent="-248923" algn="l" defTabSz="99569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31683" indent="-248923" algn="l" defTabSz="99569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de-DE"/>
      </a:defPPr>
      <a:lvl1pPr marL="0" algn="l" defTabSz="995690" rtl="0" eaLnBrk="1" latinLnBrk="0" hangingPunct="1">
        <a:defRPr sz="2000" kern="1200">
          <a:solidFill>
            <a:schemeClr val="tx1"/>
          </a:solidFill>
          <a:latin typeface="+mn-lt"/>
          <a:ea typeface="+mn-ea"/>
          <a:cs typeface="+mn-cs"/>
        </a:defRPr>
      </a:lvl1pPr>
      <a:lvl2pPr marL="497845" algn="l" defTabSz="995690" rtl="0" eaLnBrk="1" latinLnBrk="0" hangingPunct="1">
        <a:defRPr sz="2000" kern="1200">
          <a:solidFill>
            <a:schemeClr val="tx1"/>
          </a:solidFill>
          <a:latin typeface="+mn-lt"/>
          <a:ea typeface="+mn-ea"/>
          <a:cs typeface="+mn-cs"/>
        </a:defRPr>
      </a:lvl2pPr>
      <a:lvl3pPr marL="995690" algn="l" defTabSz="995690" rtl="0" eaLnBrk="1" latinLnBrk="0" hangingPunct="1">
        <a:defRPr sz="2000" kern="1200">
          <a:solidFill>
            <a:schemeClr val="tx1"/>
          </a:solidFill>
          <a:latin typeface="+mn-lt"/>
          <a:ea typeface="+mn-ea"/>
          <a:cs typeface="+mn-cs"/>
        </a:defRPr>
      </a:lvl3pPr>
      <a:lvl4pPr marL="1493535" algn="l" defTabSz="995690" rtl="0" eaLnBrk="1" latinLnBrk="0" hangingPunct="1">
        <a:defRPr sz="2000" kern="1200">
          <a:solidFill>
            <a:schemeClr val="tx1"/>
          </a:solidFill>
          <a:latin typeface="+mn-lt"/>
          <a:ea typeface="+mn-ea"/>
          <a:cs typeface="+mn-cs"/>
        </a:defRPr>
      </a:lvl4pPr>
      <a:lvl5pPr marL="1991380" algn="l" defTabSz="995690" rtl="0" eaLnBrk="1" latinLnBrk="0" hangingPunct="1">
        <a:defRPr sz="2000" kern="1200">
          <a:solidFill>
            <a:schemeClr val="tx1"/>
          </a:solidFill>
          <a:latin typeface="+mn-lt"/>
          <a:ea typeface="+mn-ea"/>
          <a:cs typeface="+mn-cs"/>
        </a:defRPr>
      </a:lvl5pPr>
      <a:lvl6pPr marL="2489225" algn="l" defTabSz="995690" rtl="0" eaLnBrk="1" latinLnBrk="0" hangingPunct="1">
        <a:defRPr sz="2000" kern="1200">
          <a:solidFill>
            <a:schemeClr val="tx1"/>
          </a:solidFill>
          <a:latin typeface="+mn-lt"/>
          <a:ea typeface="+mn-ea"/>
          <a:cs typeface="+mn-cs"/>
        </a:defRPr>
      </a:lvl6pPr>
      <a:lvl7pPr marL="2987070" algn="l" defTabSz="995690" rtl="0" eaLnBrk="1" latinLnBrk="0" hangingPunct="1">
        <a:defRPr sz="2000" kern="1200">
          <a:solidFill>
            <a:schemeClr val="tx1"/>
          </a:solidFill>
          <a:latin typeface="+mn-lt"/>
          <a:ea typeface="+mn-ea"/>
          <a:cs typeface="+mn-cs"/>
        </a:defRPr>
      </a:lvl7pPr>
      <a:lvl8pPr marL="3484916" algn="l" defTabSz="995690" rtl="0" eaLnBrk="1" latinLnBrk="0" hangingPunct="1">
        <a:defRPr sz="2000" kern="1200">
          <a:solidFill>
            <a:schemeClr val="tx1"/>
          </a:solidFill>
          <a:latin typeface="+mn-lt"/>
          <a:ea typeface="+mn-ea"/>
          <a:cs typeface="+mn-cs"/>
        </a:defRPr>
      </a:lvl8pPr>
      <a:lvl9pPr marL="3982761" algn="l" defTabSz="995690" rtl="0" eaLnBrk="1" latinLnBrk="0" hangingPunct="1">
        <a:defRPr sz="20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Fix/0/0,6/25,39/3,8"/>
          <p:cNvSpPr>
            <a:spLocks noChangeArrowheads="1"/>
          </p:cNvSpPr>
          <p:nvPr userDrawn="1">
            <p:custDataLst>
              <p:tags r:id="rId3"/>
            </p:custDataLst>
          </p:nvPr>
        </p:nvSpPr>
        <p:spPr bwMode="auto">
          <a:xfrm>
            <a:off x="0" y="8208000"/>
            <a:ext cx="7560000" cy="1980000"/>
          </a:xfrm>
          <a:prstGeom prst="rect">
            <a:avLst/>
          </a:prstGeom>
          <a:solidFill>
            <a:srgbClr val="BADA9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569" tIns="49785" rIns="99569" bIns="49785"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a:p>
        </p:txBody>
      </p:sp>
      <p:pic>
        <p:nvPicPr>
          <p:cNvPr id="8" name="Fix/20,99/0,6/3,8/3,8"/>
          <p:cNvPicPr preferRelativeResize="0">
            <a:picLocks/>
          </p:cNvPicPr>
          <p:nvPr userDrawn="1">
            <p:custDataLst>
              <p:tags r:id="rId4"/>
            </p:custDataLst>
          </p:nvPr>
        </p:nvPicPr>
        <p:blipFill>
          <a:blip r:embed="rId5">
            <a:extLst>
              <a:ext uri="{28A0092B-C50C-407E-A947-70E740481C1C}">
                <a14:useLocalDpi xmlns:a14="http://schemas.microsoft.com/office/drawing/2010/main" val="0"/>
              </a:ext>
            </a:extLst>
          </a:blip>
          <a:srcRect/>
          <a:stretch>
            <a:fillRect/>
          </a:stretch>
        </p:blipFill>
        <p:spPr bwMode="auto">
          <a:xfrm>
            <a:off x="5184000" y="8208000"/>
            <a:ext cx="1980000" cy="19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8507054"/>
      </p:ext>
    </p:extLst>
  </p:cSld>
  <p:clrMap bg1="lt1" tx1="dk1" bg2="lt2" tx2="dk2" accent1="accent1" accent2="accent2" accent3="accent3" accent4="accent4" accent5="accent5" accent6="accent6" hlink="hlink" folHlink="folHlink"/>
  <p:sldLayoutIdLst>
    <p:sldLayoutId id="214748370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Fix/0/0,6/25,39/3,8"/>
          <p:cNvSpPr>
            <a:spLocks noChangeArrowheads="1"/>
          </p:cNvSpPr>
          <p:nvPr userDrawn="1">
            <p:custDataLst>
              <p:tags r:id="rId3"/>
            </p:custDataLst>
          </p:nvPr>
        </p:nvSpPr>
        <p:spPr bwMode="auto">
          <a:xfrm>
            <a:off x="0" y="8208000"/>
            <a:ext cx="7560000" cy="1980000"/>
          </a:xfrm>
          <a:prstGeom prst="rect">
            <a:avLst/>
          </a:prstGeom>
          <a:solidFill>
            <a:srgbClr val="BADA9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569" tIns="49785" rIns="99569" bIns="49785"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a:p>
        </p:txBody>
      </p:sp>
      <p:pic>
        <p:nvPicPr>
          <p:cNvPr id="8" name="Fix/20,99/0,6/3,8/3,8"/>
          <p:cNvPicPr preferRelativeResize="0">
            <a:picLocks/>
          </p:cNvPicPr>
          <p:nvPr userDrawn="1">
            <p:custDataLst>
              <p:tags r:id="rId4"/>
            </p:custDataLst>
          </p:nvPr>
        </p:nvPicPr>
        <p:blipFill>
          <a:blip r:embed="rId5">
            <a:extLst>
              <a:ext uri="{28A0092B-C50C-407E-A947-70E740481C1C}">
                <a14:useLocalDpi xmlns:a14="http://schemas.microsoft.com/office/drawing/2010/main" val="0"/>
              </a:ext>
            </a:extLst>
          </a:blip>
          <a:srcRect/>
          <a:stretch>
            <a:fillRect/>
          </a:stretch>
        </p:blipFill>
        <p:spPr bwMode="auto">
          <a:xfrm>
            <a:off x="396000" y="8208000"/>
            <a:ext cx="1980000" cy="19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8249191"/>
      </p:ext>
    </p:extLst>
  </p:cSld>
  <p:clrMap bg1="lt1" tx1="dk1" bg2="lt2" tx2="dk2" accent1="accent1" accent2="accent2" accent3="accent3" accent4="accent4" accent5="accent5" accent6="accent6" hlink="hlink" folHlink="folHlink"/>
  <p:sldLayoutIdLst>
    <p:sldLayoutId id="214748370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Fix/0,6/0/4,8/19,05"/>
          <p:cNvSpPr>
            <a:spLocks noChangeArrowheads="1"/>
          </p:cNvSpPr>
          <p:nvPr userDrawn="1">
            <p:custDataLst>
              <p:tags r:id="rId3"/>
            </p:custDataLst>
          </p:nvPr>
        </p:nvSpPr>
        <p:spPr bwMode="auto">
          <a:xfrm rot="5400000">
            <a:off x="2790000" y="-2339844"/>
            <a:ext cx="1980000" cy="7560000"/>
          </a:xfrm>
          <a:prstGeom prst="rect">
            <a:avLst/>
          </a:prstGeom>
          <a:solidFill>
            <a:srgbClr val="FACF8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sz="1350">
              <a:solidFill>
                <a:srgbClr val="000000"/>
              </a:solidFill>
            </a:endParaRPr>
          </a:p>
        </p:txBody>
      </p:sp>
      <p:pic>
        <p:nvPicPr>
          <p:cNvPr id="3" name="Fix/0,6/13,64/4,8/4,8"/>
          <p:cNvPicPr preferRelativeResize="0">
            <a:picLocks/>
          </p:cNvPicPr>
          <p:nvPr userDrawn="1">
            <p:custDataLst>
              <p:tags r:id="rId4"/>
            </p:custDataLst>
          </p:nvPr>
        </p:nvPicPr>
        <p:blipFill>
          <a:blip r:embed="rId5">
            <a:extLst>
              <a:ext uri="{28A0092B-C50C-407E-A947-70E740481C1C}">
                <a14:useLocalDpi xmlns:a14="http://schemas.microsoft.com/office/drawing/2010/main" val="0"/>
              </a:ext>
            </a:extLst>
          </a:blip>
          <a:srcRect/>
          <a:stretch>
            <a:fillRect/>
          </a:stretch>
        </p:blipFill>
        <p:spPr bwMode="auto">
          <a:xfrm>
            <a:off x="395660" y="450156"/>
            <a:ext cx="1980000" cy="19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3012448"/>
      </p:ext>
    </p:extLst>
  </p:cSld>
  <p:clrMap bg1="lt1" tx1="dk1" bg2="lt2" tx2="dk2" accent1="accent1" accent2="accent2" accent3="accent3" accent4="accent4" accent5="accent5" accent6="accent6" hlink="hlink" folHlink="folHlink"/>
  <p:sldLayoutIdLst>
    <p:sldLayoutId id="214748370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6398617"/>
      </p:ext>
    </p:extLst>
  </p:cSld>
  <p:clrMap bg1="lt1" tx1="dk1" bg2="lt2" tx2="dk2" accent1="accent1" accent2="accent2" accent3="accent3" accent4="accent4" accent5="accent5" accent6="accent6" hlink="hlink" folHlink="folHlink"/>
  <p:sldLayoutIdLst>
    <p:sldLayoutId id="214748371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378064" y="428232"/>
            <a:ext cx="6805137" cy="1782234"/>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378064" y="2495129"/>
            <a:ext cx="6805137" cy="7057149"/>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378063" y="9911201"/>
            <a:ext cx="1764295" cy="569324"/>
          </a:xfrm>
          <a:prstGeom prst="rect">
            <a:avLst/>
          </a:prstGeom>
        </p:spPr>
        <p:txBody>
          <a:bodyPr vert="horz" lIns="91440" tIns="45720" rIns="91440" bIns="45720" rtlCol="0" anchor="ctr"/>
          <a:lstStyle>
            <a:lvl1pPr algn="l">
              <a:defRPr sz="900">
                <a:solidFill>
                  <a:schemeClr val="tx1">
                    <a:tint val="75000"/>
                  </a:schemeClr>
                </a:solidFill>
              </a:defRPr>
            </a:lvl1pPr>
          </a:lstStyle>
          <a:p>
            <a:fld id="{78F859B2-8FE6-4541-B59A-562A8692A00E}" type="datetimeFigureOut">
              <a:rPr lang="de-DE" smtClean="0"/>
              <a:t>13.09.2018</a:t>
            </a:fld>
            <a:endParaRPr lang="de-DE"/>
          </a:p>
        </p:txBody>
      </p:sp>
      <p:sp>
        <p:nvSpPr>
          <p:cNvPr id="5" name="Fußzeilenplatzhalter 4"/>
          <p:cNvSpPr>
            <a:spLocks noGrp="1"/>
          </p:cNvSpPr>
          <p:nvPr>
            <p:ph type="ftr" sz="quarter" idx="3"/>
          </p:nvPr>
        </p:nvSpPr>
        <p:spPr>
          <a:xfrm>
            <a:off x="2583432" y="9911201"/>
            <a:ext cx="2394400" cy="56932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5418905" y="9911201"/>
            <a:ext cx="1764295" cy="569324"/>
          </a:xfrm>
          <a:prstGeom prst="rect">
            <a:avLst/>
          </a:prstGeom>
        </p:spPr>
        <p:txBody>
          <a:bodyPr vert="horz" lIns="91440" tIns="45720" rIns="91440" bIns="45720" rtlCol="0" anchor="ctr"/>
          <a:lstStyle>
            <a:lvl1pPr algn="r">
              <a:defRPr sz="900">
                <a:solidFill>
                  <a:schemeClr val="tx1">
                    <a:tint val="75000"/>
                  </a:schemeClr>
                </a:solidFill>
              </a:defRPr>
            </a:lvl1pPr>
          </a:lstStyle>
          <a:p>
            <a:fld id="{C8256D9A-323B-4191-9751-4E846E33634A}" type="slidenum">
              <a:rPr lang="de-DE" smtClean="0"/>
              <a:t>‹N°›</a:t>
            </a:fld>
            <a:endParaRPr lang="de-DE"/>
          </a:p>
        </p:txBody>
      </p:sp>
    </p:spTree>
    <p:extLst>
      <p:ext uri="{BB962C8B-B14F-4D97-AF65-F5344CB8AC3E}">
        <p14:creationId xmlns:p14="http://schemas.microsoft.com/office/powerpoint/2010/main" val="377422032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sldNum="0" hdr="0" ftr="0" dt="0"/>
  <p:txStyles>
    <p:titleStyle>
      <a:lvl1pPr algn="ctr" defTabSz="685853" rtl="0" eaLnBrk="1" latinLnBrk="0" hangingPunct="1">
        <a:spcBef>
          <a:spcPct val="0"/>
        </a:spcBef>
        <a:buNone/>
        <a:defRPr sz="3300" kern="1200">
          <a:solidFill>
            <a:schemeClr val="tx1"/>
          </a:solidFill>
          <a:latin typeface="+mj-lt"/>
          <a:ea typeface="+mj-ea"/>
          <a:cs typeface="+mj-cs"/>
        </a:defRPr>
      </a:lvl1pPr>
    </p:titleStyle>
    <p:bodyStyle>
      <a:lvl1pPr marL="257195" indent="-257195" algn="l" defTabSz="685853"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54" indent="-214328" algn="l" defTabSz="685853"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315" indent="-171463" algn="l" defTabSz="685853"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240" indent="-171463" algn="l" defTabSz="685853"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165" indent="-171463" algn="l" defTabSz="685853"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6092" indent="-171463" algn="l" defTabSz="685853"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9018" indent="-171463" algn="l" defTabSz="685853"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943" indent="-171463" algn="l" defTabSz="685853"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868" indent="-171463" algn="l" defTabSz="685853"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de-DE"/>
      </a:defPPr>
      <a:lvl1pPr marL="0" algn="l" defTabSz="685853" rtl="0" eaLnBrk="1" latinLnBrk="0" hangingPunct="1">
        <a:defRPr sz="1350" kern="1200">
          <a:solidFill>
            <a:schemeClr val="tx1"/>
          </a:solidFill>
          <a:latin typeface="+mn-lt"/>
          <a:ea typeface="+mn-ea"/>
          <a:cs typeface="+mn-cs"/>
        </a:defRPr>
      </a:lvl1pPr>
      <a:lvl2pPr marL="342926" algn="l" defTabSz="685853" rtl="0" eaLnBrk="1" latinLnBrk="0" hangingPunct="1">
        <a:defRPr sz="1350" kern="1200">
          <a:solidFill>
            <a:schemeClr val="tx1"/>
          </a:solidFill>
          <a:latin typeface="+mn-lt"/>
          <a:ea typeface="+mn-ea"/>
          <a:cs typeface="+mn-cs"/>
        </a:defRPr>
      </a:lvl2pPr>
      <a:lvl3pPr marL="685853" algn="l" defTabSz="685853" rtl="0" eaLnBrk="1" latinLnBrk="0" hangingPunct="1">
        <a:defRPr sz="1350" kern="1200">
          <a:solidFill>
            <a:schemeClr val="tx1"/>
          </a:solidFill>
          <a:latin typeface="+mn-lt"/>
          <a:ea typeface="+mn-ea"/>
          <a:cs typeface="+mn-cs"/>
        </a:defRPr>
      </a:lvl3pPr>
      <a:lvl4pPr marL="1028778" algn="l" defTabSz="685853" rtl="0" eaLnBrk="1" latinLnBrk="0" hangingPunct="1">
        <a:defRPr sz="1350" kern="1200">
          <a:solidFill>
            <a:schemeClr val="tx1"/>
          </a:solidFill>
          <a:latin typeface="+mn-lt"/>
          <a:ea typeface="+mn-ea"/>
          <a:cs typeface="+mn-cs"/>
        </a:defRPr>
      </a:lvl4pPr>
      <a:lvl5pPr marL="1371703" algn="l" defTabSz="685853" rtl="0" eaLnBrk="1" latinLnBrk="0" hangingPunct="1">
        <a:defRPr sz="1350" kern="1200">
          <a:solidFill>
            <a:schemeClr val="tx1"/>
          </a:solidFill>
          <a:latin typeface="+mn-lt"/>
          <a:ea typeface="+mn-ea"/>
          <a:cs typeface="+mn-cs"/>
        </a:defRPr>
      </a:lvl5pPr>
      <a:lvl6pPr marL="1714628" algn="l" defTabSz="685853" rtl="0" eaLnBrk="1" latinLnBrk="0" hangingPunct="1">
        <a:defRPr sz="1350" kern="1200">
          <a:solidFill>
            <a:schemeClr val="tx1"/>
          </a:solidFill>
          <a:latin typeface="+mn-lt"/>
          <a:ea typeface="+mn-ea"/>
          <a:cs typeface="+mn-cs"/>
        </a:defRPr>
      </a:lvl6pPr>
      <a:lvl7pPr marL="2057555" algn="l" defTabSz="685853" rtl="0" eaLnBrk="1" latinLnBrk="0" hangingPunct="1">
        <a:defRPr sz="1350" kern="1200">
          <a:solidFill>
            <a:schemeClr val="tx1"/>
          </a:solidFill>
          <a:latin typeface="+mn-lt"/>
          <a:ea typeface="+mn-ea"/>
          <a:cs typeface="+mn-cs"/>
        </a:defRPr>
      </a:lvl7pPr>
      <a:lvl8pPr marL="2400480" algn="l" defTabSz="685853" rtl="0" eaLnBrk="1" latinLnBrk="0" hangingPunct="1">
        <a:defRPr sz="1350" kern="1200">
          <a:solidFill>
            <a:schemeClr val="tx1"/>
          </a:solidFill>
          <a:latin typeface="+mn-lt"/>
          <a:ea typeface="+mn-ea"/>
          <a:cs typeface="+mn-cs"/>
        </a:defRPr>
      </a:lvl8pPr>
      <a:lvl9pPr marL="2743406" algn="l" defTabSz="68585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8.xml"/><Relationship Id="rId6" Type="http://schemas.openxmlformats.org/officeDocument/2006/relationships/image" Target="../media/image7.tiff"/><Relationship Id="rId5" Type="http://schemas.openxmlformats.org/officeDocument/2006/relationships/image" Target="../media/image6.pn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agro.basf.fr/" TargetMode="External"/><Relationship Id="rId1" Type="http://schemas.openxmlformats.org/officeDocument/2006/relationships/slideLayout" Target="../slideLayouts/slideLayout9.xml"/><Relationship Id="rId5" Type="http://schemas.openxmlformats.org/officeDocument/2006/relationships/image" Target="../media/image11.png"/><Relationship Id="rId4" Type="http://schemas.openxmlformats.org/officeDocument/2006/relationships/image" Target="../media/image1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RÃ©sultat de recherche d'images pour &quot;colza cotyledons&quot;">
            <a:extLst>
              <a:ext uri="{FF2B5EF4-FFF2-40B4-BE49-F238E27FC236}">
                <a16:creationId xmlns:a16="http://schemas.microsoft.com/office/drawing/2014/main" id="{823C5EEB-025C-4CE5-ADDF-12E724C09C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1311" y="-31719"/>
            <a:ext cx="4260160" cy="220148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026" name="Picture 2" descr="RÃ©sultat de recherche d'images pour &quot;colza cotyledons&quot;">
            <a:extLst>
              <a:ext uri="{FF2B5EF4-FFF2-40B4-BE49-F238E27FC236}">
                <a16:creationId xmlns:a16="http://schemas.microsoft.com/office/drawing/2014/main" id="{6EA871E0-5BC0-40C7-A399-00919700EB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5484"/>
            <a:ext cx="3281311" cy="218754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8" name="Espace réservé du contenu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3140" y="10243908"/>
            <a:ext cx="6050861" cy="449493"/>
          </a:xfrm>
          <a:prstGeom prst="rect">
            <a:avLst/>
          </a:prstGeom>
        </p:spPr>
      </p:pic>
      <p:pic>
        <p:nvPicPr>
          <p:cNvPr id="14" name="Picture 22"/>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r="33913"/>
          <a:stretch/>
        </p:blipFill>
        <p:spPr bwMode="auto">
          <a:xfrm flipH="1">
            <a:off x="4961527" y="-45378"/>
            <a:ext cx="2531378" cy="212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ZoneTexte 1"/>
          <p:cNvSpPr txBox="1"/>
          <p:nvPr/>
        </p:nvSpPr>
        <p:spPr>
          <a:xfrm>
            <a:off x="3319763" y="511315"/>
            <a:ext cx="2440814" cy="1477328"/>
          </a:xfrm>
          <a:prstGeom prst="rect">
            <a:avLst/>
          </a:prstGeom>
          <a:noFill/>
        </p:spPr>
        <p:txBody>
          <a:bodyPr wrap="square" rtlCol="0">
            <a:spAutoFit/>
          </a:bodyPr>
          <a:lstStyle/>
          <a:p>
            <a:pPr defTabSz="1042977"/>
            <a:r>
              <a:rPr lang="fr-FR" sz="3600" spc="300" dirty="0">
                <a:solidFill>
                  <a:schemeClr val="bg1"/>
                </a:solidFill>
                <a:effectLst>
                  <a:outerShdw blurRad="38100" dist="38100" dir="2700000" algn="tl">
                    <a:srgbClr val="000000">
                      <a:alpha val="43137"/>
                    </a:srgbClr>
                  </a:outerShdw>
                </a:effectLst>
                <a:latin typeface="Gill Sans Ultra Bold Condensed" panose="020B0A06020104020203" pitchFamily="34" charset="0"/>
              </a:rPr>
              <a:t>Point de saison</a:t>
            </a:r>
          </a:p>
          <a:p>
            <a:pPr defTabSz="1042977"/>
            <a:r>
              <a:rPr lang="fr-FR" sz="1800" spc="300" dirty="0">
                <a:solidFill>
                  <a:schemeClr val="bg1"/>
                </a:solidFill>
                <a:effectLst>
                  <a:outerShdw blurRad="38100" dist="38100" dir="2700000" algn="tl">
                    <a:srgbClr val="000000">
                      <a:alpha val="43137"/>
                    </a:srgbClr>
                  </a:outerShdw>
                </a:effectLst>
                <a:latin typeface="Gill Sans Ultra Bold Condensed" panose="020B0A06020104020203" pitchFamily="34" charset="0"/>
              </a:rPr>
              <a:t>Septembre 2018</a:t>
            </a:r>
            <a:endParaRPr lang="fr-FR" sz="1200" spc="300" dirty="0">
              <a:solidFill>
                <a:schemeClr val="bg1"/>
              </a:solidFill>
              <a:effectLst>
                <a:outerShdw blurRad="38100" dist="38100" dir="2700000" algn="tl">
                  <a:srgbClr val="000000">
                    <a:alpha val="43137"/>
                  </a:srgbClr>
                </a:outerShdw>
              </a:effectLst>
              <a:latin typeface="Gill Sans Ultra Bold Condensed" panose="020B0A06020104020203" pitchFamily="34" charset="0"/>
            </a:endParaRPr>
          </a:p>
        </p:txBody>
      </p:sp>
      <p:sp>
        <p:nvSpPr>
          <p:cNvPr id="29" name="Rechteck 9">
            <a:extLst>
              <a:ext uri="{FF2B5EF4-FFF2-40B4-BE49-F238E27FC236}">
                <a16:creationId xmlns:a16="http://schemas.microsoft.com/office/drawing/2014/main" id="{9B0E4FE0-A798-4057-8445-E6738175B150}"/>
              </a:ext>
            </a:extLst>
          </p:cNvPr>
          <p:cNvSpPr/>
          <p:nvPr/>
        </p:nvSpPr>
        <p:spPr>
          <a:xfrm>
            <a:off x="5148686" y="9376695"/>
            <a:ext cx="2592385" cy="540080"/>
          </a:xfrm>
          <a:prstGeom prst="rect">
            <a:avLst/>
          </a:prstGeom>
          <a:solidFill>
            <a:srgbClr val="57A53C"/>
          </a:solidFill>
          <a:ln w="12700" cap="flat" cmpd="sng" algn="ctr">
            <a:noFill/>
            <a:prstDash val="solid"/>
            <a:miter lim="800000"/>
          </a:ln>
          <a:effectLst/>
        </p:spPr>
        <p:txBody>
          <a:bodyPr rtlCol="0" anchor="ctr"/>
          <a:lstStyle/>
          <a:p>
            <a:pPr algn="ctr" defTabSz="914491">
              <a:defRPr/>
            </a:pPr>
            <a:endParaRPr lang="de-DE" sz="1800" kern="0">
              <a:solidFill>
                <a:srgbClr val="FFFFFF"/>
              </a:solidFill>
              <a:latin typeface="Arial" panose="020B0604020202020204"/>
              <a:cs typeface="Arial"/>
            </a:endParaRPr>
          </a:p>
        </p:txBody>
      </p:sp>
      <p:pic>
        <p:nvPicPr>
          <p:cNvPr id="32" name="Image 31">
            <a:extLst>
              <a:ext uri="{FF2B5EF4-FFF2-40B4-BE49-F238E27FC236}">
                <a16:creationId xmlns:a16="http://schemas.microsoft.com/office/drawing/2014/main" id="{870CA311-FA85-4833-BF2B-9CA3531D4B4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48686" y="9376695"/>
            <a:ext cx="1059209" cy="529605"/>
          </a:xfrm>
          <a:prstGeom prst="rect">
            <a:avLst/>
          </a:prstGeom>
        </p:spPr>
      </p:pic>
      <p:sp>
        <p:nvSpPr>
          <p:cNvPr id="24" name="ZoneTexte 23">
            <a:extLst>
              <a:ext uri="{FF2B5EF4-FFF2-40B4-BE49-F238E27FC236}">
                <a16:creationId xmlns:a16="http://schemas.microsoft.com/office/drawing/2014/main" id="{8585831F-B11D-4A25-9EE3-C5107C144F4D}"/>
              </a:ext>
            </a:extLst>
          </p:cNvPr>
          <p:cNvSpPr txBox="1"/>
          <p:nvPr/>
        </p:nvSpPr>
        <p:spPr>
          <a:xfrm>
            <a:off x="260781" y="2306454"/>
            <a:ext cx="6112138" cy="783193"/>
          </a:xfrm>
          <a:prstGeom prst="roundRect">
            <a:avLst/>
          </a:prstGeom>
          <a:ln/>
          <a:effectLst>
            <a:outerShdw blurRad="50800" dist="38100" dir="2700000" algn="tl"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fr-FR" b="1" dirty="0">
                <a:latin typeface="Calibri" panose="020F0502020204030204" pitchFamily="34" charset="0"/>
                <a:cs typeface="Arial" panose="020B0604020202020204" pitchFamily="34" charset="0"/>
              </a:rPr>
              <a:t>Le sol sec perturbe le raisonnement des interventions, notamment la gestion des repousses de céréales</a:t>
            </a:r>
            <a:endParaRPr lang="fr-FR" dirty="0">
              <a:latin typeface="Calibri" panose="020F0502020204030204" pitchFamily="34" charset="0"/>
              <a:cs typeface="Arial" panose="020B0604020202020204" pitchFamily="34" charset="0"/>
            </a:endParaRPr>
          </a:p>
        </p:txBody>
      </p:sp>
      <p:sp>
        <p:nvSpPr>
          <p:cNvPr id="30" name="ZoneTexte 29">
            <a:extLst>
              <a:ext uri="{FF2B5EF4-FFF2-40B4-BE49-F238E27FC236}">
                <a16:creationId xmlns:a16="http://schemas.microsoft.com/office/drawing/2014/main" id="{E29864FF-80B9-46D3-9F7E-552D0645B192}"/>
              </a:ext>
            </a:extLst>
          </p:cNvPr>
          <p:cNvSpPr txBox="1"/>
          <p:nvPr/>
        </p:nvSpPr>
        <p:spPr>
          <a:xfrm>
            <a:off x="396255" y="3220581"/>
            <a:ext cx="6955426" cy="1975009"/>
          </a:xfrm>
          <a:prstGeom prst="roundRect">
            <a:avLst/>
          </a:prstGeom>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b="1" dirty="0">
                <a:latin typeface="Arial" panose="020B0604020202020204" pitchFamily="34" charset="0"/>
                <a:cs typeface="Arial" panose="020B0604020202020204" pitchFamily="34" charset="0"/>
              </a:rPr>
              <a:t>Les clés de la réussite :</a:t>
            </a:r>
          </a:p>
          <a:p>
            <a:endParaRPr lang="fr-FR" sz="1000" b="1" dirty="0">
              <a:solidFill>
                <a:schemeClr val="accent3">
                  <a:lumMod val="75000"/>
                </a:schemeClr>
              </a:solidFill>
              <a:latin typeface="Arial" panose="020B0604020202020204" pitchFamily="34" charset="0"/>
              <a:cs typeface="Arial" panose="020B0604020202020204" pitchFamily="34" charset="0"/>
            </a:endParaRPr>
          </a:p>
          <a:p>
            <a:pPr marL="285750" indent="-285750">
              <a:buClr>
                <a:schemeClr val="accent3">
                  <a:lumMod val="75000"/>
                </a:schemeClr>
              </a:buClr>
              <a:buFont typeface="Wingdings" panose="05000000000000000000" pitchFamily="2" charset="2"/>
              <a:buChar char="ü"/>
            </a:pPr>
            <a:r>
              <a:rPr lang="fr-FR" sz="1600" b="1" dirty="0">
                <a:solidFill>
                  <a:schemeClr val="accent3">
                    <a:lumMod val="75000"/>
                  </a:schemeClr>
                </a:solidFill>
                <a:latin typeface="Arial" panose="020B0604020202020204" pitchFamily="34" charset="0"/>
                <a:cs typeface="Arial" panose="020B0604020202020204" pitchFamily="34" charset="0"/>
              </a:rPr>
              <a:t>Surveiller les parcelles dès 2 feuilles</a:t>
            </a:r>
          </a:p>
          <a:p>
            <a:pPr marL="342900" indent="-342900">
              <a:buClr>
                <a:schemeClr val="accent3">
                  <a:lumMod val="75000"/>
                </a:schemeClr>
              </a:buClr>
              <a:buFont typeface="Wingdings" panose="05000000000000000000" pitchFamily="2" charset="2"/>
              <a:buChar char="ü"/>
            </a:pPr>
            <a:r>
              <a:rPr lang="fr-FR" sz="1600" b="1" dirty="0">
                <a:solidFill>
                  <a:schemeClr val="accent3">
                    <a:lumMod val="75000"/>
                  </a:schemeClr>
                </a:solidFill>
                <a:latin typeface="Arial" panose="020B0604020202020204" pitchFamily="34" charset="0"/>
                <a:cs typeface="Arial" panose="020B0604020202020204" pitchFamily="34" charset="0"/>
              </a:rPr>
              <a:t>Intervenir tôt </a:t>
            </a:r>
            <a:r>
              <a:rPr lang="fr-FR" sz="1600" dirty="0">
                <a:latin typeface="Arial" panose="020B0604020202020204" pitchFamily="34" charset="0"/>
                <a:cs typeface="Arial" panose="020B0604020202020204" pitchFamily="34" charset="0"/>
              </a:rPr>
              <a:t>pour éviter la concurrence qui pénalise le colza</a:t>
            </a:r>
          </a:p>
          <a:p>
            <a:pPr marL="342900" indent="-342900">
              <a:buClr>
                <a:schemeClr val="accent3">
                  <a:lumMod val="75000"/>
                </a:schemeClr>
              </a:buClr>
              <a:buFont typeface="Wingdings" panose="05000000000000000000" pitchFamily="2" charset="2"/>
              <a:buChar char="ü"/>
            </a:pPr>
            <a:r>
              <a:rPr lang="fr-FR" sz="1600" dirty="0">
                <a:latin typeface="Arial" panose="020B0604020202020204" pitchFamily="34" charset="0"/>
                <a:cs typeface="Arial" panose="020B0604020202020204" pitchFamily="34" charset="0"/>
              </a:rPr>
              <a:t>Appliquer sur des </a:t>
            </a:r>
            <a:r>
              <a:rPr lang="fr-FR" sz="1600" b="1" dirty="0">
                <a:solidFill>
                  <a:schemeClr val="accent3">
                    <a:lumMod val="75000"/>
                  </a:schemeClr>
                </a:solidFill>
                <a:latin typeface="Arial" panose="020B0604020202020204" pitchFamily="34" charset="0"/>
                <a:cs typeface="Arial" panose="020B0604020202020204" pitchFamily="34" charset="0"/>
              </a:rPr>
              <a:t>adventices jeunes </a:t>
            </a:r>
            <a:r>
              <a:rPr lang="fr-FR" sz="1600" dirty="0">
                <a:latin typeface="Arial" panose="020B0604020202020204" pitchFamily="34" charset="0"/>
                <a:cs typeface="Arial" panose="020B0604020202020204" pitchFamily="34" charset="0"/>
              </a:rPr>
              <a:t>et en </a:t>
            </a:r>
            <a:r>
              <a:rPr lang="fr-FR" sz="1600" b="1" dirty="0">
                <a:solidFill>
                  <a:schemeClr val="accent3">
                    <a:lumMod val="75000"/>
                  </a:schemeClr>
                </a:solidFill>
                <a:latin typeface="Arial" panose="020B0604020202020204" pitchFamily="34" charset="0"/>
                <a:cs typeface="Arial" panose="020B0604020202020204" pitchFamily="34" charset="0"/>
              </a:rPr>
              <a:t>conditions poussantes</a:t>
            </a:r>
          </a:p>
          <a:p>
            <a:pPr marL="342900" indent="-342900">
              <a:buClr>
                <a:schemeClr val="accent3">
                  <a:lumMod val="75000"/>
                </a:schemeClr>
              </a:buClr>
              <a:buFont typeface="Wingdings" panose="05000000000000000000" pitchFamily="2" charset="2"/>
              <a:buChar char="ü"/>
            </a:pPr>
            <a:r>
              <a:rPr lang="fr-FR" sz="1600" dirty="0">
                <a:latin typeface="Arial" panose="020B0604020202020204" pitchFamily="34" charset="0"/>
                <a:cs typeface="Arial" panose="020B0604020202020204" pitchFamily="34" charset="0"/>
              </a:rPr>
              <a:t>Si vous observez des graminées (vulpin ou ray-grass) en plus des repousses de céréales, </a:t>
            </a:r>
            <a:r>
              <a:rPr lang="fr-FR" sz="1600" b="1" dirty="0">
                <a:solidFill>
                  <a:schemeClr val="accent3">
                    <a:lumMod val="75000"/>
                  </a:schemeClr>
                </a:solidFill>
                <a:latin typeface="Arial" panose="020B0604020202020204" pitchFamily="34" charset="0"/>
                <a:cs typeface="Arial" panose="020B0604020202020204" pitchFamily="34" charset="0"/>
              </a:rPr>
              <a:t>pensez à ajuster vos préconisations</a:t>
            </a:r>
          </a:p>
        </p:txBody>
      </p:sp>
      <p:graphicFrame>
        <p:nvGraphicFramePr>
          <p:cNvPr id="31" name="Tableau 30">
            <a:extLst>
              <a:ext uri="{FF2B5EF4-FFF2-40B4-BE49-F238E27FC236}">
                <a16:creationId xmlns:a16="http://schemas.microsoft.com/office/drawing/2014/main" id="{5E519BE5-1947-4375-8B6A-F7EAA848F7F6}"/>
              </a:ext>
            </a:extLst>
          </p:cNvPr>
          <p:cNvGraphicFramePr>
            <a:graphicFrameLocks noGrp="1"/>
          </p:cNvGraphicFramePr>
          <p:nvPr>
            <p:extLst>
              <p:ext uri="{D42A27DB-BD31-4B8C-83A1-F6EECF244321}">
                <p14:modId xmlns:p14="http://schemas.microsoft.com/office/powerpoint/2010/main" val="3842466389"/>
              </p:ext>
            </p:extLst>
          </p:nvPr>
        </p:nvGraphicFramePr>
        <p:xfrm>
          <a:off x="363174" y="5709471"/>
          <a:ext cx="7040777" cy="1942246"/>
        </p:xfrm>
        <a:graphic>
          <a:graphicData uri="http://schemas.openxmlformats.org/drawingml/2006/table">
            <a:tbl>
              <a:tblPr>
                <a:effectLst>
                  <a:outerShdw blurRad="50800" dist="38100" dir="2700000" algn="tl" rotWithShape="0">
                    <a:prstClr val="black">
                      <a:alpha val="40000"/>
                    </a:prstClr>
                  </a:outerShdw>
                </a:effectLst>
                <a:tableStyleId>{8799B23B-EC83-4686-B30A-512413B5E67A}</a:tableStyleId>
              </a:tblPr>
              <a:tblGrid>
                <a:gridCol w="988026">
                  <a:extLst>
                    <a:ext uri="{9D8B030D-6E8A-4147-A177-3AD203B41FA5}">
                      <a16:colId xmlns:a16="http://schemas.microsoft.com/office/drawing/2014/main" val="20000"/>
                    </a:ext>
                  </a:extLst>
                </a:gridCol>
                <a:gridCol w="2926358">
                  <a:extLst>
                    <a:ext uri="{9D8B030D-6E8A-4147-A177-3AD203B41FA5}">
                      <a16:colId xmlns:a16="http://schemas.microsoft.com/office/drawing/2014/main" val="20001"/>
                    </a:ext>
                  </a:extLst>
                </a:gridCol>
                <a:gridCol w="3126393">
                  <a:extLst>
                    <a:ext uri="{9D8B030D-6E8A-4147-A177-3AD203B41FA5}">
                      <a16:colId xmlns:a16="http://schemas.microsoft.com/office/drawing/2014/main" val="20002"/>
                    </a:ext>
                  </a:extLst>
                </a:gridCol>
              </a:tblGrid>
              <a:tr h="393481">
                <a:tc>
                  <a:txBody>
                    <a:bodyPr/>
                    <a:lstStyle/>
                    <a:p>
                      <a:pPr algn="l" fontAlgn="ctr"/>
                      <a:r>
                        <a:rPr lang="fr-FR" sz="1400" u="none" strike="noStrike" dirty="0">
                          <a:effectLst/>
                        </a:rPr>
                        <a:t> </a:t>
                      </a:r>
                      <a:endParaRPr lang="fr-FR" sz="1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fr-FR" sz="1800" b="1" u="none" strike="noStrike" dirty="0" err="1">
                          <a:solidFill>
                            <a:schemeClr val="accent3">
                              <a:lumMod val="75000"/>
                            </a:schemeClr>
                          </a:solidFill>
                          <a:effectLst/>
                        </a:rPr>
                        <a:t>Stratos</a:t>
                      </a:r>
                      <a:r>
                        <a:rPr lang="fr-FR" sz="1800" b="1" u="none" strike="noStrike" baseline="0" dirty="0">
                          <a:solidFill>
                            <a:schemeClr val="accent3">
                              <a:lumMod val="75000"/>
                            </a:schemeClr>
                          </a:solidFill>
                          <a:effectLst/>
                        </a:rPr>
                        <a:t> Ultra</a:t>
                      </a:r>
                      <a:endParaRPr lang="fr-FR" sz="1800" b="1" i="0" u="none" strike="noStrike" dirty="0">
                        <a:solidFill>
                          <a:schemeClr val="accent3">
                            <a:lumMod val="75000"/>
                          </a:schemeClr>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fr-FR" sz="1800" b="1" u="none" strike="noStrike" dirty="0" err="1">
                          <a:solidFill>
                            <a:schemeClr val="accent3">
                              <a:lumMod val="75000"/>
                            </a:schemeClr>
                          </a:solidFill>
                          <a:effectLst/>
                        </a:rPr>
                        <a:t>Stratos</a:t>
                      </a:r>
                      <a:r>
                        <a:rPr lang="fr-FR" sz="1800" b="1" u="none" strike="noStrike" baseline="0" dirty="0">
                          <a:solidFill>
                            <a:schemeClr val="accent3">
                              <a:lumMod val="75000"/>
                            </a:schemeClr>
                          </a:solidFill>
                          <a:effectLst/>
                        </a:rPr>
                        <a:t> Ultra</a:t>
                      </a:r>
                      <a:r>
                        <a:rPr lang="fr-FR" sz="1800" b="1" u="none" strike="noStrike" dirty="0">
                          <a:solidFill>
                            <a:schemeClr val="accent3">
                              <a:lumMod val="75000"/>
                            </a:schemeClr>
                          </a:solidFill>
                          <a:effectLst/>
                        </a:rPr>
                        <a:t> + Dash HC</a:t>
                      </a:r>
                      <a:endParaRPr lang="fr-FR" sz="1800" b="1" i="0" u="none" strike="noStrike" dirty="0">
                        <a:solidFill>
                          <a:schemeClr val="accent3">
                            <a:lumMod val="75000"/>
                          </a:schemeClr>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10000"/>
                  </a:ext>
                </a:extLst>
              </a:tr>
              <a:tr h="436245">
                <a:tc>
                  <a:txBody>
                    <a:bodyPr/>
                    <a:lstStyle/>
                    <a:p>
                      <a:pPr algn="l" fontAlgn="ctr"/>
                      <a:r>
                        <a:rPr lang="fr-FR" sz="1400" u="none" strike="noStrike" dirty="0">
                          <a:effectLst/>
                        </a:rPr>
                        <a:t>Repousses</a:t>
                      </a:r>
                    </a:p>
                    <a:p>
                      <a:pPr algn="l" fontAlgn="ctr"/>
                      <a:r>
                        <a:rPr lang="fr-FR" sz="1400" u="none" strike="noStrike" dirty="0">
                          <a:effectLst/>
                        </a:rPr>
                        <a:t>de céréales </a:t>
                      </a:r>
                      <a:endParaRPr lang="fr-FR" sz="1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fr-FR" sz="1400" u="none" strike="noStrike" dirty="0">
                          <a:effectLst/>
                        </a:rPr>
                        <a:t>1 L/ha + Huile</a:t>
                      </a:r>
                      <a:endParaRPr lang="fr-FR" sz="1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ctr"/>
                      <a:r>
                        <a:rPr lang="fr-FR" sz="1400" u="none" strike="noStrike" dirty="0">
                          <a:effectLst/>
                        </a:rPr>
                        <a:t>1 L/ha + 1 L/ha</a:t>
                      </a:r>
                      <a:endParaRPr lang="fr-FR" sz="1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10001"/>
                  </a:ext>
                </a:extLst>
              </a:tr>
              <a:tr h="369130">
                <a:tc>
                  <a:txBody>
                    <a:bodyPr/>
                    <a:lstStyle/>
                    <a:p>
                      <a:pPr marL="0" algn="l" defTabSz="914400" rtl="0" eaLnBrk="1" fontAlgn="ctr" latinLnBrk="0" hangingPunct="1"/>
                      <a:r>
                        <a:rPr lang="fr-FR" sz="1400" u="none" strike="noStrike" kern="1200" dirty="0">
                          <a:effectLst/>
                        </a:rPr>
                        <a:t>Ray-grass</a:t>
                      </a:r>
                    </a:p>
                    <a:p>
                      <a:pPr marL="0" algn="l" defTabSz="914400" rtl="0" eaLnBrk="1" fontAlgn="ctr" latinLnBrk="0" hangingPunct="1"/>
                      <a:r>
                        <a:rPr lang="fr-FR" sz="1400" u="none" strike="noStrike" kern="1200" dirty="0">
                          <a:effectLst/>
                        </a:rPr>
                        <a:t>Vulpins</a:t>
                      </a:r>
                      <a:endParaRPr lang="fr-FR"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7620" marR="7620" marT="7620" marB="0" anchor="ctr"/>
                </a:tc>
                <a:tc>
                  <a:txBody>
                    <a:bodyPr/>
                    <a:lstStyle/>
                    <a:p>
                      <a:pPr marL="0" algn="ctr" defTabSz="914400" rtl="0" eaLnBrk="1" fontAlgn="ctr" latinLnBrk="0" hangingPunct="1"/>
                      <a:r>
                        <a:rPr lang="fr-FR" sz="1400" u="none" strike="noStrike" kern="1200" dirty="0">
                          <a:effectLst/>
                        </a:rPr>
                        <a:t>1 L/ha + Huile</a:t>
                      </a:r>
                    </a:p>
                    <a:p>
                      <a:pPr marL="0" marR="0" indent="0" algn="ctr" defTabSz="914400" rtl="0" eaLnBrk="1" fontAlgn="ctr" latinLnBrk="0" hangingPunct="1">
                        <a:lnSpc>
                          <a:spcPct val="100000"/>
                        </a:lnSpc>
                        <a:spcBef>
                          <a:spcPts val="0"/>
                        </a:spcBef>
                        <a:spcAft>
                          <a:spcPts val="0"/>
                        </a:spcAft>
                        <a:buClrTx/>
                        <a:buSzTx/>
                        <a:buFontTx/>
                        <a:buNone/>
                        <a:tabLst/>
                        <a:defRPr/>
                      </a:pPr>
                      <a:r>
                        <a:rPr lang="fr-FR" sz="1400" u="none" strike="noStrike" kern="1200" dirty="0">
                          <a:effectLst/>
                        </a:rPr>
                        <a:t>à 1,5 L/ha + Huile</a:t>
                      </a:r>
                      <a:endParaRPr lang="fr-FR"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7620" marR="7620" marT="7620" marB="0" anchor="ctr"/>
                </a:tc>
                <a:tc>
                  <a:txBody>
                    <a:bodyPr/>
                    <a:lstStyle/>
                    <a:p>
                      <a:pPr marL="0" algn="ctr" defTabSz="914400" rtl="0" eaLnBrk="1" fontAlgn="ctr" latinLnBrk="0" hangingPunct="1"/>
                      <a:r>
                        <a:rPr lang="fr-FR" sz="1400" u="none" strike="noStrike" kern="1200" dirty="0">
                          <a:effectLst/>
                        </a:rPr>
                        <a:t>1 L/ha + 1 L/ha</a:t>
                      </a:r>
                    </a:p>
                    <a:p>
                      <a:pPr marL="0" marR="0" indent="0" algn="ctr" defTabSz="914400" rtl="0" eaLnBrk="1" fontAlgn="ctr" latinLnBrk="0" hangingPunct="1">
                        <a:lnSpc>
                          <a:spcPct val="100000"/>
                        </a:lnSpc>
                        <a:spcBef>
                          <a:spcPts val="0"/>
                        </a:spcBef>
                        <a:spcAft>
                          <a:spcPts val="0"/>
                        </a:spcAft>
                        <a:buClrTx/>
                        <a:buSzTx/>
                        <a:buFontTx/>
                        <a:buNone/>
                        <a:tabLst/>
                        <a:defRPr/>
                      </a:pPr>
                      <a:r>
                        <a:rPr lang="fr-FR" sz="1400" u="none" strike="noStrike" kern="1200" dirty="0">
                          <a:effectLst/>
                        </a:rPr>
                        <a:t>à</a:t>
                      </a:r>
                      <a:r>
                        <a:rPr lang="fr-FR" sz="1400" u="none" strike="noStrike" kern="1200" baseline="0" dirty="0">
                          <a:effectLst/>
                        </a:rPr>
                        <a:t> </a:t>
                      </a:r>
                      <a:r>
                        <a:rPr lang="fr-FR" sz="1400" u="none" strike="noStrike" kern="1200" dirty="0">
                          <a:effectLst/>
                        </a:rPr>
                        <a:t>1,5 L/ha + 1,5 L/ha</a:t>
                      </a:r>
                      <a:endParaRPr lang="fr-FR"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7620" marR="7620" marT="7620" marB="0" anchor="ctr"/>
                </a:tc>
                <a:extLst>
                  <a:ext uri="{0D108BD9-81ED-4DB2-BD59-A6C34878D82A}">
                    <a16:rowId xmlns:a16="http://schemas.microsoft.com/office/drawing/2014/main" val="10002"/>
                  </a:ext>
                </a:extLst>
              </a:tr>
              <a:tr h="436245">
                <a:tc>
                  <a:txBody>
                    <a:bodyPr/>
                    <a:lstStyle/>
                    <a:p>
                      <a:pPr marL="0" algn="l" defTabSz="914400" rtl="0" eaLnBrk="1" fontAlgn="ctr" latinLnBrk="0" hangingPunct="1"/>
                      <a:r>
                        <a:rPr lang="fr-FR" sz="1400" u="none" strike="noStrike" kern="1200" dirty="0">
                          <a:effectLst/>
                        </a:rPr>
                        <a:t>Ray-grass</a:t>
                      </a:r>
                    </a:p>
                    <a:p>
                      <a:pPr marL="0" algn="l" defTabSz="914400" rtl="0" eaLnBrk="1" fontAlgn="ctr" latinLnBrk="0" hangingPunct="1"/>
                      <a:r>
                        <a:rPr lang="fr-FR" sz="1400" u="none" strike="noStrike" kern="1200" dirty="0">
                          <a:effectLst/>
                        </a:rPr>
                        <a:t>Vulpins</a:t>
                      </a:r>
                    </a:p>
                    <a:p>
                      <a:pPr marL="0" algn="l" defTabSz="914400" rtl="0" eaLnBrk="1" fontAlgn="ctr" latinLnBrk="0" hangingPunct="1"/>
                      <a:r>
                        <a:rPr lang="fr-FR" sz="1400" u="none" strike="noStrike" kern="1200" dirty="0">
                          <a:effectLst/>
                        </a:rPr>
                        <a:t>MS*</a:t>
                      </a:r>
                      <a:endParaRPr lang="fr-FR" sz="14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7620" marR="7620" marT="7620" marB="0" anchor="ctr"/>
                </a:tc>
                <a:tc>
                  <a:txBody>
                    <a:bodyPr/>
                    <a:lstStyle/>
                    <a:p>
                      <a:pPr marL="0" algn="ctr" defTabSz="914400" rtl="0" eaLnBrk="1" fontAlgn="ctr" latinLnBrk="0" hangingPunct="1"/>
                      <a:r>
                        <a:rPr lang="fr-FR" sz="1100" u="none" strike="noStrike" kern="1200" dirty="0">
                          <a:effectLst/>
                        </a:rPr>
                        <a:t>1,5 L/ha + Huile</a:t>
                      </a:r>
                    </a:p>
                    <a:p>
                      <a:pPr marL="0" marR="0" indent="0" algn="ctr" defTabSz="914400" rtl="0" eaLnBrk="1" fontAlgn="ctr" latinLnBrk="0" hangingPunct="1">
                        <a:lnSpc>
                          <a:spcPct val="100000"/>
                        </a:lnSpc>
                        <a:spcBef>
                          <a:spcPts val="0"/>
                        </a:spcBef>
                        <a:spcAft>
                          <a:spcPts val="0"/>
                        </a:spcAft>
                        <a:buClrTx/>
                        <a:buSzTx/>
                        <a:buFontTx/>
                        <a:buNone/>
                        <a:tabLst/>
                        <a:defRPr/>
                      </a:pPr>
                      <a:r>
                        <a:rPr lang="fr-FR" sz="1100" u="none" strike="noStrike" kern="1200" dirty="0">
                          <a:effectLst/>
                        </a:rPr>
                        <a:t>ou 1 L/ha + Huile + </a:t>
                      </a:r>
                      <a:r>
                        <a:rPr lang="fr-FR" sz="1100" u="none" strike="noStrike" kern="1200" dirty="0" err="1">
                          <a:effectLst/>
                        </a:rPr>
                        <a:t>Cletho</a:t>
                      </a:r>
                      <a:r>
                        <a:rPr lang="fr-FR" sz="1100" u="none" strike="noStrike" kern="1200" dirty="0">
                          <a:effectLst/>
                        </a:rPr>
                        <a:t> 240 0,5 L/ha</a:t>
                      </a:r>
                    </a:p>
                    <a:p>
                      <a:pPr marL="0" marR="0" indent="0" algn="ctr" defTabSz="914400" rtl="0" eaLnBrk="1" fontAlgn="ctr" latinLnBrk="0" hangingPunct="1">
                        <a:lnSpc>
                          <a:spcPct val="100000"/>
                        </a:lnSpc>
                        <a:spcBef>
                          <a:spcPts val="0"/>
                        </a:spcBef>
                        <a:spcAft>
                          <a:spcPts val="0"/>
                        </a:spcAft>
                        <a:buClrTx/>
                        <a:buSzTx/>
                        <a:buFontTx/>
                        <a:buNone/>
                        <a:tabLst/>
                        <a:defRPr/>
                      </a:pPr>
                      <a:r>
                        <a:rPr lang="fr-FR" sz="1100" u="none" strike="noStrike" kern="1200" dirty="0">
                          <a:effectLst/>
                        </a:rPr>
                        <a:t>ou 1 L/ha</a:t>
                      </a:r>
                      <a:r>
                        <a:rPr lang="fr-FR" sz="1100" u="none" strike="noStrike" kern="1200" baseline="0" dirty="0">
                          <a:effectLst/>
                        </a:rPr>
                        <a:t> </a:t>
                      </a:r>
                      <a:r>
                        <a:rPr lang="fr-FR" sz="1100" u="none" strike="noStrike" kern="1200" dirty="0">
                          <a:effectLst/>
                        </a:rPr>
                        <a:t>+ </a:t>
                      </a:r>
                      <a:r>
                        <a:rPr lang="fr-FR" sz="1100" u="none" strike="noStrike" kern="1200" dirty="0" err="1">
                          <a:effectLst/>
                        </a:rPr>
                        <a:t>Cletho</a:t>
                      </a:r>
                      <a:r>
                        <a:rPr lang="fr-FR" sz="1100" u="none" strike="noStrike" kern="1200" dirty="0">
                          <a:effectLst/>
                        </a:rPr>
                        <a:t> 120 0,6 L/ha</a:t>
                      </a:r>
                    </a:p>
                    <a:p>
                      <a:pPr marL="0" marR="0" indent="0" algn="ctr" defTabSz="914400" rtl="0" eaLnBrk="1" fontAlgn="ctr" latinLnBrk="0" hangingPunct="1">
                        <a:lnSpc>
                          <a:spcPct val="100000"/>
                        </a:lnSpc>
                        <a:spcBef>
                          <a:spcPts val="0"/>
                        </a:spcBef>
                        <a:spcAft>
                          <a:spcPts val="0"/>
                        </a:spcAft>
                        <a:buClrTx/>
                        <a:buSzTx/>
                        <a:buFontTx/>
                        <a:buNone/>
                        <a:tabLst/>
                        <a:defRPr/>
                      </a:pPr>
                      <a:r>
                        <a:rPr lang="fr-FR" sz="1100" u="none" strike="noStrike" kern="1200" dirty="0">
                          <a:effectLst/>
                        </a:rPr>
                        <a:t>ou 1,5 L/ha + Huile puis réf.  KF 1,875 L/ha</a:t>
                      </a:r>
                      <a:endParaRPr lang="fr-FR" sz="11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7620" marR="7620" marT="762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fr-FR" sz="1100" u="none" strike="noStrike" kern="1200" dirty="0">
                          <a:effectLst/>
                        </a:rPr>
                        <a:t>1,5 L/ha + 1,5 L/ha</a:t>
                      </a:r>
                    </a:p>
                    <a:p>
                      <a:pPr marL="0" marR="0" indent="0" algn="ctr" defTabSz="914400" rtl="0" eaLnBrk="1" fontAlgn="ctr" latinLnBrk="0" hangingPunct="1">
                        <a:lnSpc>
                          <a:spcPct val="100000"/>
                        </a:lnSpc>
                        <a:spcBef>
                          <a:spcPts val="0"/>
                        </a:spcBef>
                        <a:spcAft>
                          <a:spcPts val="0"/>
                        </a:spcAft>
                        <a:buClrTx/>
                        <a:buSzTx/>
                        <a:buFontTx/>
                        <a:buNone/>
                        <a:tabLst/>
                        <a:defRPr/>
                      </a:pPr>
                      <a:r>
                        <a:rPr lang="fr-FR" sz="1100" u="none" strike="noStrike" kern="1200" dirty="0">
                          <a:effectLst/>
                        </a:rPr>
                        <a:t>ou 1 L/ha + 1 L/ha + </a:t>
                      </a:r>
                      <a:r>
                        <a:rPr lang="fr-FR" sz="1100" u="none" strike="noStrike" kern="1200" dirty="0" err="1">
                          <a:effectLst/>
                        </a:rPr>
                        <a:t>Cletho</a:t>
                      </a:r>
                      <a:r>
                        <a:rPr lang="fr-FR" sz="1100" u="none" strike="noStrike" kern="1200" dirty="0">
                          <a:effectLst/>
                        </a:rPr>
                        <a:t> 240 0,5 L/ha</a:t>
                      </a:r>
                    </a:p>
                    <a:p>
                      <a:pPr marL="0" marR="0" indent="0" algn="ctr" defTabSz="914400" rtl="0" eaLnBrk="1" fontAlgn="ctr" latinLnBrk="0" hangingPunct="1">
                        <a:lnSpc>
                          <a:spcPct val="100000"/>
                        </a:lnSpc>
                        <a:spcBef>
                          <a:spcPts val="0"/>
                        </a:spcBef>
                        <a:spcAft>
                          <a:spcPts val="0"/>
                        </a:spcAft>
                        <a:buClrTx/>
                        <a:buSzTx/>
                        <a:buFontTx/>
                        <a:buNone/>
                        <a:tabLst/>
                        <a:defRPr/>
                      </a:pPr>
                      <a:endParaRPr lang="fr-FR" sz="1100" u="none" strike="noStrike" kern="1200" dirty="0">
                        <a:effectLst/>
                      </a:endParaRPr>
                    </a:p>
                    <a:p>
                      <a:pPr marL="0" marR="0" indent="0" algn="ctr" defTabSz="914400" rtl="0" eaLnBrk="1" fontAlgn="ctr" latinLnBrk="0" hangingPunct="1">
                        <a:lnSpc>
                          <a:spcPct val="100000"/>
                        </a:lnSpc>
                        <a:spcBef>
                          <a:spcPts val="0"/>
                        </a:spcBef>
                        <a:spcAft>
                          <a:spcPts val="0"/>
                        </a:spcAft>
                        <a:buClrTx/>
                        <a:buSzTx/>
                        <a:buFontTx/>
                        <a:buNone/>
                        <a:tabLst/>
                        <a:defRPr/>
                      </a:pPr>
                      <a:r>
                        <a:rPr lang="fr-FR" sz="1100" u="none" strike="noStrike" kern="1200" dirty="0">
                          <a:effectLst/>
                        </a:rPr>
                        <a:t>ou 1,5 L/ha + 1,5 L/ha puis réf.  KF 1,875 L/ha</a:t>
                      </a:r>
                      <a:endParaRPr lang="fr-FR" sz="11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7620" marR="7620" marT="7620" marB="0" anchor="ctr"/>
                </a:tc>
                <a:extLst>
                  <a:ext uri="{0D108BD9-81ED-4DB2-BD59-A6C34878D82A}">
                    <a16:rowId xmlns:a16="http://schemas.microsoft.com/office/drawing/2014/main" val="10003"/>
                  </a:ext>
                </a:extLst>
              </a:tr>
            </a:tbl>
          </a:graphicData>
        </a:graphic>
      </p:graphicFrame>
      <p:sp>
        <p:nvSpPr>
          <p:cNvPr id="34" name="ZoneTexte 33">
            <a:extLst>
              <a:ext uri="{FF2B5EF4-FFF2-40B4-BE49-F238E27FC236}">
                <a16:creationId xmlns:a16="http://schemas.microsoft.com/office/drawing/2014/main" id="{8BF4887F-242D-49B7-8079-2BBD002D1109}"/>
              </a:ext>
            </a:extLst>
          </p:cNvPr>
          <p:cNvSpPr txBox="1"/>
          <p:nvPr/>
        </p:nvSpPr>
        <p:spPr>
          <a:xfrm>
            <a:off x="185979" y="5494093"/>
            <a:ext cx="1794451" cy="374571"/>
          </a:xfrm>
          <a:prstGeom prst="roundRect">
            <a:avLst/>
          </a:prstGeom>
          <a:ln>
            <a:solidFill>
              <a:schemeClr val="accent3">
                <a:lumMod val="50000"/>
              </a:schemeClr>
            </a:solidFill>
          </a:ln>
          <a:effectLst>
            <a:outerShdw blurRad="50800" dist="38100" dir="2700000" algn="tl"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wrap="square" lIns="72000" rIns="72000" rtlCol="0">
            <a:spAutoFit/>
          </a:bodyPr>
          <a:lstStyle>
            <a:defPPr>
              <a:defRPr lang="de-DE"/>
            </a:defPPr>
            <a:lvl1pPr algn="ctr">
              <a:defRPr sz="1600" b="1">
                <a:solidFill>
                  <a:schemeClr val="dk1"/>
                </a:solidFill>
                <a:latin typeface="Arial" panose="020B0604020202020204" pitchFamily="34" charset="0"/>
                <a:cs typeface="Arial" panose="020B060402020202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algn="l"/>
            <a:r>
              <a:rPr lang="fr-FR" dirty="0"/>
              <a:t>Préconisations : </a:t>
            </a:r>
          </a:p>
        </p:txBody>
      </p:sp>
      <p:sp>
        <p:nvSpPr>
          <p:cNvPr id="36" name="ZoneTexte 35">
            <a:extLst>
              <a:ext uri="{FF2B5EF4-FFF2-40B4-BE49-F238E27FC236}">
                <a16:creationId xmlns:a16="http://schemas.microsoft.com/office/drawing/2014/main" id="{D8CF7E9F-4884-431F-82F0-3B0685EAAD31}"/>
              </a:ext>
            </a:extLst>
          </p:cNvPr>
          <p:cNvSpPr txBox="1"/>
          <p:nvPr/>
        </p:nvSpPr>
        <p:spPr>
          <a:xfrm>
            <a:off x="189071" y="7686789"/>
            <a:ext cx="2088232" cy="246221"/>
          </a:xfrm>
          <a:prstGeom prst="rect">
            <a:avLst/>
          </a:prstGeom>
          <a:noFill/>
        </p:spPr>
        <p:txBody>
          <a:bodyPr wrap="square" rtlCol="0">
            <a:spAutoFit/>
          </a:bodyPr>
          <a:lstStyle/>
          <a:p>
            <a:r>
              <a:rPr lang="fr-FR" sz="1000" i="1" dirty="0">
                <a:latin typeface="Arial" panose="020B0604020202020204" pitchFamily="34" charset="0"/>
                <a:cs typeface="Arial" panose="020B0604020202020204" pitchFamily="34" charset="0"/>
              </a:rPr>
              <a:t>*Moins Sensibles FOP, DIM, ALS</a:t>
            </a:r>
          </a:p>
        </p:txBody>
      </p:sp>
      <p:pic>
        <p:nvPicPr>
          <p:cNvPr id="16" name="Image 15">
            <a:extLst>
              <a:ext uri="{FF2B5EF4-FFF2-40B4-BE49-F238E27FC236}">
                <a16:creationId xmlns:a16="http://schemas.microsoft.com/office/drawing/2014/main" id="{F436CCE8-BD22-4C47-83C0-8538EB74DB71}"/>
              </a:ext>
            </a:extLst>
          </p:cNvPr>
          <p:cNvPicPr>
            <a:picLocks noChangeAspect="1"/>
          </p:cNvPicPr>
          <p:nvPr/>
        </p:nvPicPr>
        <p:blipFill>
          <a:blip r:embed="rId7"/>
          <a:stretch>
            <a:fillRect/>
          </a:stretch>
        </p:blipFill>
        <p:spPr>
          <a:xfrm>
            <a:off x="314669" y="8856596"/>
            <a:ext cx="4659972" cy="852197"/>
          </a:xfrm>
          <a:prstGeom prst="rect">
            <a:avLst/>
          </a:prstGeom>
          <a:ln>
            <a:noFill/>
          </a:ln>
          <a:effectLst>
            <a:outerShdw blurRad="292100" dist="139700" dir="2700000" algn="tl" rotWithShape="0">
              <a:srgbClr val="333333">
                <a:alpha val="65000"/>
              </a:srgbClr>
            </a:outerShdw>
          </a:effectLst>
        </p:spPr>
      </p:pic>
      <p:sp>
        <p:nvSpPr>
          <p:cNvPr id="17" name="ZoneTexte 16">
            <a:extLst>
              <a:ext uri="{FF2B5EF4-FFF2-40B4-BE49-F238E27FC236}">
                <a16:creationId xmlns:a16="http://schemas.microsoft.com/office/drawing/2014/main" id="{8721456C-185D-4F00-AF2B-270CDD685EFA}"/>
              </a:ext>
            </a:extLst>
          </p:cNvPr>
          <p:cNvSpPr txBox="1"/>
          <p:nvPr/>
        </p:nvSpPr>
        <p:spPr>
          <a:xfrm>
            <a:off x="260782" y="8220298"/>
            <a:ext cx="5752098" cy="510778"/>
          </a:xfrm>
          <a:prstGeom prst="roundRect">
            <a:avLst/>
          </a:prstGeom>
          <a:ln/>
        </p:spPr>
        <p:style>
          <a:lnRef idx="2">
            <a:schemeClr val="accent3"/>
          </a:lnRef>
          <a:fillRef idx="1">
            <a:schemeClr val="lt1"/>
          </a:fillRef>
          <a:effectRef idx="0">
            <a:schemeClr val="accent3"/>
          </a:effectRef>
          <a:fontRef idx="minor">
            <a:schemeClr val="dk1"/>
          </a:fontRef>
        </p:style>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r>
              <a:rPr lang="fr-FR" sz="2400" b="1" dirty="0">
                <a:ln/>
                <a:solidFill>
                  <a:schemeClr val="accent3"/>
                </a:solidFill>
                <a:latin typeface="Calibri" panose="020F0502020204030204" pitchFamily="34" charset="0"/>
                <a:cs typeface="Arial" panose="020B0604020202020204" pitchFamily="34" charset="0"/>
              </a:rPr>
              <a:t>DASH HC, </a:t>
            </a:r>
            <a:r>
              <a:rPr lang="fr-FR" sz="2400" b="1" dirty="0">
                <a:ln/>
                <a:solidFill>
                  <a:schemeClr val="tx1"/>
                </a:solidFill>
                <a:latin typeface="Calibri" panose="020F0502020204030204" pitchFamily="34" charset="0"/>
                <a:cs typeface="Arial" panose="020B0604020202020204" pitchFamily="34" charset="0"/>
              </a:rPr>
              <a:t>le partenaire de vos programmes</a:t>
            </a:r>
          </a:p>
        </p:txBody>
      </p:sp>
    </p:spTree>
    <p:extLst>
      <p:ext uri="{BB962C8B-B14F-4D97-AF65-F5344CB8AC3E}">
        <p14:creationId xmlns:p14="http://schemas.microsoft.com/office/powerpoint/2010/main" val="312740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42107896-EC3E-4F2A-A45F-7EABA6922F43}"/>
              </a:ext>
            </a:extLst>
          </p:cNvPr>
          <p:cNvSpPr txBox="1"/>
          <p:nvPr/>
        </p:nvSpPr>
        <p:spPr>
          <a:xfrm>
            <a:off x="175187" y="2517214"/>
            <a:ext cx="3718445" cy="4148614"/>
          </a:xfrm>
          <a:prstGeom prst="roundRect">
            <a:avLst/>
          </a:prstGeom>
          <a:noFill/>
          <a:ln>
            <a:solidFill>
              <a:schemeClr val="accent6">
                <a:lumMod val="75000"/>
              </a:schemeClr>
            </a:solidFill>
          </a:ln>
        </p:spPr>
        <p:txBody>
          <a:bodyPr wrap="square" rtlCol="0">
            <a:spAutoFit/>
          </a:bodyPr>
          <a:lstStyle/>
          <a:p>
            <a:pPr lvl="0"/>
            <a:r>
              <a:rPr lang="fr-FR" sz="1800" b="1" dirty="0">
                <a:solidFill>
                  <a:prstClr val="black"/>
                </a:solidFill>
                <a:latin typeface="Arial" panose="020B0604020202020204" pitchFamily="34" charset="0"/>
                <a:cs typeface="Arial" panose="020B0604020202020204" pitchFamily="34" charset="0"/>
              </a:rPr>
              <a:t>STRATOS</a:t>
            </a:r>
            <a:r>
              <a:rPr lang="fr-FR" sz="1800" b="1" baseline="30000" dirty="0">
                <a:solidFill>
                  <a:prstClr val="black"/>
                </a:solidFill>
                <a:latin typeface="Arial" panose="020B0604020202020204" pitchFamily="34" charset="0"/>
                <a:cs typeface="Arial" panose="020B0604020202020204" pitchFamily="34" charset="0"/>
              </a:rPr>
              <a:t>®</a:t>
            </a:r>
            <a:r>
              <a:rPr lang="fr-FR" sz="1800" b="1" dirty="0">
                <a:solidFill>
                  <a:prstClr val="black"/>
                </a:solidFill>
                <a:latin typeface="Arial" panose="020B0604020202020204" pitchFamily="34" charset="0"/>
                <a:cs typeface="Arial" panose="020B0604020202020204" pitchFamily="34" charset="0"/>
              </a:rPr>
              <a:t> ULTRA</a:t>
            </a:r>
          </a:p>
          <a:p>
            <a:pPr marL="171450" indent="-171450" algn="just">
              <a:buFont typeface="Wingdings" panose="05000000000000000000" pitchFamily="2" charset="2"/>
              <a:buChar char="§"/>
            </a:pPr>
            <a:r>
              <a:rPr lang="fr-FR" sz="800" dirty="0">
                <a:latin typeface="Arial" panose="020B0604020202020204" pitchFamily="34" charset="0"/>
                <a:cs typeface="Arial" panose="020B0604020202020204" pitchFamily="34" charset="0"/>
              </a:rPr>
              <a:t>Marque déposée BASF</a:t>
            </a:r>
          </a:p>
          <a:p>
            <a:pPr marL="171450" indent="-171450">
              <a:buFont typeface="Wingdings" panose="05000000000000000000" pitchFamily="2" charset="2"/>
              <a:buChar char="§"/>
            </a:pPr>
            <a:r>
              <a:rPr lang="fr-FR" sz="800" b="1" dirty="0">
                <a:latin typeface="Arial" panose="020B0604020202020204" pitchFamily="34" charset="0"/>
                <a:cs typeface="Arial" panose="020B0604020202020204" pitchFamily="34" charset="0"/>
              </a:rPr>
              <a:t>AMM n° </a:t>
            </a:r>
            <a:r>
              <a:rPr lang="fr-FR" sz="800" dirty="0">
                <a:latin typeface="Arial" panose="020B0604020202020204" pitchFamily="34" charset="0"/>
                <a:cs typeface="Arial" panose="020B0604020202020204" pitchFamily="34" charset="0"/>
              </a:rPr>
              <a:t>9000490</a:t>
            </a:r>
          </a:p>
          <a:p>
            <a:pPr marL="171450" indent="-171450">
              <a:buFont typeface="Wingdings" panose="05000000000000000000" pitchFamily="2" charset="2"/>
              <a:buChar char="§"/>
            </a:pPr>
            <a:r>
              <a:rPr lang="fr-FR" sz="800" b="1" dirty="0">
                <a:latin typeface="Arial" panose="020B0604020202020204" pitchFamily="34" charset="0"/>
                <a:cs typeface="Arial" panose="020B0604020202020204" pitchFamily="34" charset="0"/>
              </a:rPr>
              <a:t>Composition : </a:t>
            </a:r>
            <a:r>
              <a:rPr lang="fr-FR" sz="800" dirty="0">
                <a:latin typeface="Arial" panose="020B0604020202020204" pitchFamily="34" charset="0"/>
                <a:cs typeface="Arial" panose="020B0604020202020204" pitchFamily="34" charset="0"/>
              </a:rPr>
              <a:t>100 g/l de </a:t>
            </a:r>
            <a:r>
              <a:rPr lang="fr-FR" sz="800" dirty="0" err="1">
                <a:latin typeface="Arial" panose="020B0604020202020204" pitchFamily="34" charset="0"/>
                <a:cs typeface="Arial" panose="020B0604020202020204" pitchFamily="34" charset="0"/>
              </a:rPr>
              <a:t>cycloxydime</a:t>
            </a:r>
            <a:endParaRPr lang="fr-FR" sz="8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
            </a:pPr>
            <a:r>
              <a:rPr lang="fr-FR" sz="800" b="1" dirty="0">
                <a:latin typeface="Arial" panose="020B0604020202020204" pitchFamily="34" charset="0"/>
                <a:cs typeface="Arial" panose="020B0604020202020204" pitchFamily="34" charset="0"/>
              </a:rPr>
              <a:t>Formulation : </a:t>
            </a:r>
            <a:r>
              <a:rPr lang="fr-FR" sz="800" dirty="0">
                <a:latin typeface="Arial" panose="020B0604020202020204" pitchFamily="34" charset="0"/>
                <a:cs typeface="Arial" panose="020B0604020202020204" pitchFamily="34" charset="0"/>
              </a:rPr>
              <a:t>EC</a:t>
            </a:r>
          </a:p>
          <a:p>
            <a:pPr marL="171450" indent="-171450" algn="just">
              <a:buFont typeface="Wingdings" panose="05000000000000000000" pitchFamily="2" charset="2"/>
              <a:buChar char="§"/>
            </a:pPr>
            <a:r>
              <a:rPr lang="fr-FR" sz="800" b="1" dirty="0">
                <a:latin typeface="Arial" panose="020B0604020202020204" pitchFamily="34" charset="0"/>
                <a:cs typeface="Arial" panose="020B0604020202020204" pitchFamily="34" charset="0"/>
              </a:rPr>
              <a:t>Classement toxicologique :</a:t>
            </a:r>
          </a:p>
          <a:p>
            <a:pPr marL="355600" lvl="1" algn="just"/>
            <a:r>
              <a:rPr lang="fr-FR" sz="800" dirty="0">
                <a:latin typeface="Arial" panose="020B0604020202020204" pitchFamily="34" charset="0"/>
                <a:cs typeface="Arial" panose="020B0604020202020204" pitchFamily="34" charset="0"/>
              </a:rPr>
              <a:t>Danger</a:t>
            </a:r>
          </a:p>
          <a:p>
            <a:pPr marL="355600" algn="just"/>
            <a:r>
              <a:rPr lang="fr-FR" sz="800" dirty="0">
                <a:latin typeface="Arial" panose="020B0604020202020204" pitchFamily="34" charset="0"/>
                <a:cs typeface="Arial" panose="020B0604020202020204" pitchFamily="34" charset="0"/>
              </a:rPr>
              <a:t>H315 Provoque une irritation cutanée</a:t>
            </a:r>
          </a:p>
          <a:p>
            <a:pPr marL="355600" algn="just"/>
            <a:r>
              <a:rPr lang="fr-FR" sz="800" dirty="0">
                <a:latin typeface="Arial" panose="020B0604020202020204" pitchFamily="34" charset="0"/>
                <a:cs typeface="Arial" panose="020B0604020202020204" pitchFamily="34" charset="0"/>
              </a:rPr>
              <a:t>H319 Provoque une sévère irritation des yeux</a:t>
            </a:r>
          </a:p>
          <a:p>
            <a:pPr marL="355600" algn="just"/>
            <a:r>
              <a:rPr lang="fr-FR" sz="800" dirty="0">
                <a:latin typeface="Arial" panose="020B0604020202020204" pitchFamily="34" charset="0"/>
                <a:cs typeface="Arial" panose="020B0604020202020204" pitchFamily="34" charset="0"/>
              </a:rPr>
              <a:t>H304 Peut être mortel en cas d’ingestion et de pénétration dans les voies respiratoires</a:t>
            </a:r>
          </a:p>
          <a:p>
            <a:pPr marL="355600" algn="just"/>
            <a:r>
              <a:rPr lang="fr-FR" sz="800" dirty="0">
                <a:latin typeface="Arial" panose="020B0604020202020204" pitchFamily="34" charset="0"/>
                <a:cs typeface="Arial" panose="020B0604020202020204" pitchFamily="34" charset="0"/>
              </a:rPr>
              <a:t>H336 Peut provoquer somnolence ou vertiges</a:t>
            </a:r>
          </a:p>
          <a:p>
            <a:pPr marL="355600" algn="just"/>
            <a:r>
              <a:rPr lang="fr-FR" sz="800" dirty="0">
                <a:latin typeface="Arial" panose="020B0604020202020204" pitchFamily="34" charset="0"/>
                <a:cs typeface="Arial" panose="020B0604020202020204" pitchFamily="34" charset="0"/>
              </a:rPr>
              <a:t>H361d Susceptible de nuire au fœtus</a:t>
            </a:r>
          </a:p>
          <a:p>
            <a:pPr marL="355600" algn="just"/>
            <a:r>
              <a:rPr lang="fr-FR" sz="800" dirty="0">
                <a:latin typeface="Arial" panose="020B0604020202020204" pitchFamily="34" charset="0"/>
                <a:cs typeface="Arial" panose="020B0604020202020204" pitchFamily="34" charset="0"/>
              </a:rPr>
              <a:t>H411 Toxique pour les organismes aquatiques, entraîne des effets à long terme</a:t>
            </a:r>
          </a:p>
          <a:p>
            <a:pPr marL="171450" indent="-171450" algn="just">
              <a:buFont typeface="Wingdings" panose="05000000000000000000" pitchFamily="2" charset="2"/>
              <a:buChar char="§"/>
            </a:pPr>
            <a:r>
              <a:rPr lang="fr-FR" sz="800" b="1" dirty="0">
                <a:latin typeface="Arial" panose="020B0604020202020204" pitchFamily="34" charset="0"/>
                <a:cs typeface="Arial" panose="020B0604020202020204" pitchFamily="34" charset="0"/>
              </a:rPr>
              <a:t>Usages et doses autorisés : </a:t>
            </a:r>
            <a:r>
              <a:rPr lang="fr-FR" sz="800" dirty="0">
                <a:latin typeface="Arial" panose="020B0604020202020204" pitchFamily="34" charset="0"/>
                <a:cs typeface="Arial" panose="020B0604020202020204" pitchFamily="34" charset="0"/>
              </a:rPr>
              <a:t>2 L/ha contre graminées annuelles, 4 L/ha contre graminées vivaces (sauf sur épinard). Consulter la liste des autres cultures sur lesquelles il est autorisé sur l’étiquette.</a:t>
            </a:r>
          </a:p>
          <a:p>
            <a:pPr marL="171450" indent="-171450" algn="just">
              <a:buFont typeface="Wingdings" panose="05000000000000000000" pitchFamily="2" charset="2"/>
              <a:buChar char="§"/>
            </a:pPr>
            <a:r>
              <a:rPr lang="fr-FR" sz="800" b="1" dirty="0">
                <a:latin typeface="Arial" panose="020B0604020202020204" pitchFamily="34" charset="0"/>
                <a:cs typeface="Arial" panose="020B0604020202020204" pitchFamily="34" charset="0"/>
              </a:rPr>
              <a:t>Nombre d’applications maximum : </a:t>
            </a:r>
            <a:r>
              <a:rPr lang="fr-FR" sz="800" dirty="0">
                <a:latin typeface="Arial" panose="020B0604020202020204" pitchFamily="34" charset="0"/>
                <a:cs typeface="Arial" panose="020B0604020202020204" pitchFamily="34" charset="0"/>
              </a:rPr>
              <a:t>1 application/an/culture</a:t>
            </a:r>
          </a:p>
          <a:p>
            <a:pPr marL="171450" indent="-171450" algn="just">
              <a:buFont typeface="Wingdings" panose="05000000000000000000" pitchFamily="2" charset="2"/>
              <a:buChar char="§"/>
            </a:pPr>
            <a:r>
              <a:rPr lang="fr-FR" sz="800" b="1" dirty="0">
                <a:latin typeface="Arial" panose="020B0604020202020204" pitchFamily="34" charset="0"/>
                <a:cs typeface="Arial" panose="020B0604020202020204" pitchFamily="34" charset="0"/>
              </a:rPr>
              <a:t>Distance aux points d’eau : </a:t>
            </a:r>
            <a:r>
              <a:rPr lang="fr-FR" sz="800" dirty="0">
                <a:latin typeface="Arial" panose="020B0604020202020204" pitchFamily="34" charset="0"/>
                <a:cs typeface="Arial" panose="020B0604020202020204" pitchFamily="34" charset="0"/>
              </a:rPr>
              <a:t>5m</a:t>
            </a:r>
          </a:p>
          <a:p>
            <a:pPr marL="171450" indent="-171450" algn="just">
              <a:buFont typeface="Wingdings" panose="05000000000000000000" pitchFamily="2" charset="2"/>
              <a:buChar char="§"/>
            </a:pPr>
            <a:r>
              <a:rPr lang="fr-FR" sz="800" b="1" dirty="0">
                <a:latin typeface="Arial" panose="020B0604020202020204" pitchFamily="34" charset="0"/>
                <a:cs typeface="Arial" panose="020B0604020202020204" pitchFamily="34" charset="0"/>
              </a:rPr>
              <a:t>Délai de rentrée dans la parcelle : </a:t>
            </a:r>
            <a:r>
              <a:rPr lang="fr-FR" sz="800" dirty="0">
                <a:latin typeface="Arial" panose="020B0604020202020204" pitchFamily="34" charset="0"/>
                <a:cs typeface="Arial" panose="020B0604020202020204" pitchFamily="34" charset="0"/>
              </a:rPr>
              <a:t>24H</a:t>
            </a:r>
          </a:p>
          <a:p>
            <a:pPr marL="171450" indent="-171450" algn="just">
              <a:buFont typeface="Wingdings" panose="05000000000000000000" pitchFamily="2" charset="2"/>
              <a:buChar char="§"/>
            </a:pPr>
            <a:r>
              <a:rPr lang="fr-FR" sz="800" b="1" dirty="0">
                <a:latin typeface="Arial" panose="020B0604020202020204" pitchFamily="34" charset="0"/>
                <a:cs typeface="Arial" panose="020B0604020202020204" pitchFamily="34" charset="0"/>
              </a:rPr>
              <a:t>Délai avant récolte : </a:t>
            </a:r>
            <a:r>
              <a:rPr lang="fr-FR" sz="800" dirty="0">
                <a:latin typeface="Arial" panose="020B0604020202020204" pitchFamily="34" charset="0"/>
                <a:cs typeface="Arial" panose="020B0604020202020204" pitchFamily="34" charset="0"/>
              </a:rPr>
              <a:t>90j sur colza, consulter l’étiquette pour les autres cultures</a:t>
            </a:r>
          </a:p>
          <a:p>
            <a:pPr algn="just"/>
            <a:endParaRPr lang="fr-FR" sz="800" dirty="0">
              <a:latin typeface="Arial" panose="020B0604020202020204" pitchFamily="34" charset="0"/>
              <a:cs typeface="Arial" panose="020B0604020202020204" pitchFamily="34" charset="0"/>
            </a:endParaRPr>
          </a:p>
          <a:p>
            <a:pPr algn="just"/>
            <a:r>
              <a:rPr lang="fr-FR" sz="800" dirty="0">
                <a:latin typeface="Arial" panose="020B0604020202020204" pitchFamily="34" charset="0"/>
                <a:cs typeface="Arial" panose="020B0604020202020204" pitchFamily="34" charset="0"/>
              </a:rPr>
              <a:t>Protection utilisateur lors de la préparation de la bouillie : gants en nitrile EN374, bottes, combinaison de travail polyester/coton (65%/35%) </a:t>
            </a:r>
            <a:r>
              <a:rPr lang="fr-FR" sz="800" dirty="0" err="1">
                <a:latin typeface="Arial" panose="020B0604020202020204" pitchFamily="34" charset="0"/>
                <a:cs typeface="Arial" panose="020B0604020202020204" pitchFamily="34" charset="0"/>
              </a:rPr>
              <a:t>déperlante</a:t>
            </a:r>
            <a:r>
              <a:rPr lang="fr-FR" sz="800" dirty="0">
                <a:latin typeface="Arial" panose="020B0604020202020204" pitchFamily="34" charset="0"/>
                <a:cs typeface="Arial" panose="020B0604020202020204" pitchFamily="34" charset="0"/>
              </a:rPr>
              <a:t>, blouse Cat III type PB 3 manches longues, lunettes de sécurité ou écran facial.</a:t>
            </a:r>
          </a:p>
        </p:txBody>
      </p:sp>
      <p:sp>
        <p:nvSpPr>
          <p:cNvPr id="5" name="ZoneTexte 4">
            <a:extLst>
              <a:ext uri="{FF2B5EF4-FFF2-40B4-BE49-F238E27FC236}">
                <a16:creationId xmlns:a16="http://schemas.microsoft.com/office/drawing/2014/main" id="{9757FBF1-7DD9-4E8E-BFDC-674EA6FDE01E}"/>
              </a:ext>
            </a:extLst>
          </p:cNvPr>
          <p:cNvSpPr txBox="1"/>
          <p:nvPr/>
        </p:nvSpPr>
        <p:spPr>
          <a:xfrm>
            <a:off x="4014741" y="2844372"/>
            <a:ext cx="3249037" cy="3375422"/>
          </a:xfrm>
          <a:prstGeom prst="roundRect">
            <a:avLst/>
          </a:prstGeom>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fr-FR" sz="1800" b="1" dirty="0">
                <a:latin typeface="Arial" panose="020B0604020202020204" pitchFamily="34" charset="0"/>
                <a:cs typeface="Arial" panose="020B0604020202020204" pitchFamily="34" charset="0"/>
              </a:rPr>
              <a:t>DASH</a:t>
            </a:r>
            <a:r>
              <a:rPr lang="fr-FR" sz="1800" b="1" baseline="30000" dirty="0">
                <a:latin typeface="Arial" panose="020B0604020202020204" pitchFamily="34" charset="0"/>
                <a:cs typeface="Arial" panose="020B0604020202020204" pitchFamily="34" charset="0"/>
              </a:rPr>
              <a:t>®</a:t>
            </a:r>
            <a:r>
              <a:rPr lang="fr-FR" sz="1800" b="1" dirty="0">
                <a:latin typeface="Arial" panose="020B0604020202020204" pitchFamily="34" charset="0"/>
                <a:cs typeface="Arial" panose="020B0604020202020204" pitchFamily="34" charset="0"/>
              </a:rPr>
              <a:t> HC </a:t>
            </a:r>
          </a:p>
          <a:p>
            <a:pPr marL="171450" indent="-171450" algn="just">
              <a:buFont typeface="Wingdings" panose="05000000000000000000" pitchFamily="2" charset="2"/>
              <a:buChar char="§"/>
            </a:pPr>
            <a:r>
              <a:rPr lang="fr-FR" sz="800" dirty="0">
                <a:latin typeface="Arial" panose="020B0604020202020204" pitchFamily="34" charset="0"/>
                <a:cs typeface="Arial" panose="020B0604020202020204" pitchFamily="34" charset="0"/>
              </a:rPr>
              <a:t>Marque déposée BASF </a:t>
            </a:r>
          </a:p>
          <a:p>
            <a:pPr marL="171450" indent="-171450" algn="just">
              <a:buFont typeface="Wingdings" panose="05000000000000000000" pitchFamily="2" charset="2"/>
              <a:buChar char="§"/>
            </a:pPr>
            <a:r>
              <a:rPr lang="fr-FR" sz="800" dirty="0">
                <a:latin typeface="Arial" panose="020B0604020202020204" pitchFamily="34" charset="0"/>
                <a:cs typeface="Arial" panose="020B0604020202020204" pitchFamily="34" charset="0"/>
              </a:rPr>
              <a:t>Numéro d’AMM 9400478 </a:t>
            </a:r>
          </a:p>
          <a:p>
            <a:pPr marL="171450" indent="-171450" algn="just">
              <a:buFont typeface="Wingdings" panose="05000000000000000000" pitchFamily="2" charset="2"/>
              <a:buChar char="§"/>
            </a:pPr>
            <a:r>
              <a:rPr lang="fr-FR" sz="800" dirty="0">
                <a:latin typeface="Arial" panose="020B0604020202020204" pitchFamily="34" charset="0"/>
                <a:cs typeface="Arial" panose="020B0604020202020204" pitchFamily="34" charset="0"/>
              </a:rPr>
              <a:t>Composition : 22,5% ester de phosphate d’alcool gras </a:t>
            </a:r>
            <a:r>
              <a:rPr lang="fr-FR" sz="800" dirty="0" err="1">
                <a:latin typeface="Arial" panose="020B0604020202020204" pitchFamily="34" charset="0"/>
                <a:cs typeface="Arial" panose="020B0604020202020204" pitchFamily="34" charset="0"/>
              </a:rPr>
              <a:t>polyoxyalkylé</a:t>
            </a:r>
            <a:r>
              <a:rPr lang="fr-FR" sz="800" dirty="0">
                <a:latin typeface="Arial" panose="020B0604020202020204" pitchFamily="34" charset="0"/>
                <a:cs typeface="Arial" panose="020B0604020202020204" pitchFamily="34" charset="0"/>
              </a:rPr>
              <a:t> + 37,5% esters méthyliques d’acides gras + 5% acide oléique </a:t>
            </a:r>
          </a:p>
          <a:p>
            <a:pPr marL="171450" indent="-171450" algn="just">
              <a:buFont typeface="Wingdings" panose="05000000000000000000" pitchFamily="2" charset="2"/>
              <a:buChar char="§"/>
            </a:pPr>
            <a:r>
              <a:rPr lang="fr-FR" sz="800" dirty="0">
                <a:latin typeface="Arial" panose="020B0604020202020204" pitchFamily="34" charset="0"/>
                <a:cs typeface="Arial" panose="020B0604020202020204" pitchFamily="34" charset="0"/>
              </a:rPr>
              <a:t>Formulation </a:t>
            </a:r>
            <a:r>
              <a:rPr lang="pt-BR" sz="800" dirty="0">
                <a:latin typeface="Arial" panose="020B0604020202020204" pitchFamily="34" charset="0"/>
                <a:cs typeface="Arial" panose="020B0604020202020204" pitchFamily="34" charset="0"/>
              </a:rPr>
              <a:t>: EC</a:t>
            </a:r>
          </a:p>
          <a:p>
            <a:pPr marL="171450" indent="-171450" algn="just">
              <a:buFont typeface="Wingdings" panose="05000000000000000000" pitchFamily="2" charset="2"/>
              <a:buChar char="§"/>
            </a:pPr>
            <a:r>
              <a:rPr lang="pt-BR" sz="800" dirty="0">
                <a:latin typeface="Arial" panose="020B0604020202020204" pitchFamily="34" charset="0"/>
                <a:cs typeface="Arial" panose="020B0604020202020204" pitchFamily="34" charset="0"/>
              </a:rPr>
              <a:t>Classement toxicologique :</a:t>
            </a:r>
          </a:p>
          <a:p>
            <a:pPr marL="355600" algn="just"/>
            <a:r>
              <a:rPr lang="pt-BR" sz="800" dirty="0">
                <a:latin typeface="Arial" panose="020B0604020202020204" pitchFamily="34" charset="0"/>
                <a:cs typeface="Arial" panose="020B0604020202020204" pitchFamily="34" charset="0"/>
              </a:rPr>
              <a:t>Danger</a:t>
            </a:r>
          </a:p>
          <a:p>
            <a:pPr marL="355600" algn="just">
              <a:tabLst>
                <a:tab pos="355600" algn="l"/>
              </a:tabLst>
            </a:pPr>
            <a:r>
              <a:rPr lang="pt-BR" sz="800" dirty="0">
                <a:latin typeface="Arial" panose="020B0604020202020204" pitchFamily="34" charset="0"/>
                <a:cs typeface="Arial" panose="020B0604020202020204" pitchFamily="34" charset="0"/>
              </a:rPr>
              <a:t>H315 </a:t>
            </a:r>
            <a:r>
              <a:rPr lang="fr-FR" sz="800" dirty="0">
                <a:latin typeface="Arial" panose="020B0604020202020204" pitchFamily="34" charset="0"/>
                <a:cs typeface="Arial" panose="020B0604020202020204" pitchFamily="34" charset="0"/>
              </a:rPr>
              <a:t>Provoque une irritation cutanée</a:t>
            </a:r>
            <a:endParaRPr lang="pt-BR" sz="800" dirty="0">
              <a:latin typeface="Arial" panose="020B0604020202020204" pitchFamily="34" charset="0"/>
              <a:cs typeface="Arial" panose="020B0604020202020204" pitchFamily="34" charset="0"/>
            </a:endParaRPr>
          </a:p>
          <a:p>
            <a:pPr marL="355600" algn="just">
              <a:tabLst>
                <a:tab pos="355600" algn="l"/>
              </a:tabLst>
            </a:pPr>
            <a:r>
              <a:rPr lang="pt-BR" sz="800" dirty="0">
                <a:latin typeface="Arial" panose="020B0604020202020204" pitchFamily="34" charset="0"/>
                <a:cs typeface="Arial" panose="020B0604020202020204" pitchFamily="34" charset="0"/>
              </a:rPr>
              <a:t>H304 P</a:t>
            </a:r>
            <a:r>
              <a:rPr lang="fr-FR" sz="800" dirty="0" err="1">
                <a:latin typeface="Arial" panose="020B0604020202020204" pitchFamily="34" charset="0"/>
                <a:cs typeface="Arial" panose="020B0604020202020204" pitchFamily="34" charset="0"/>
              </a:rPr>
              <a:t>eut-être</a:t>
            </a:r>
            <a:r>
              <a:rPr lang="fr-FR" sz="800" dirty="0">
                <a:latin typeface="Arial" panose="020B0604020202020204" pitchFamily="34" charset="0"/>
                <a:cs typeface="Arial" panose="020B0604020202020204" pitchFamily="34" charset="0"/>
              </a:rPr>
              <a:t> mortel en cas d’ingestion et de pénétration dans les voies respiratoires</a:t>
            </a:r>
            <a:endParaRPr lang="pt-BR" sz="800" dirty="0">
              <a:latin typeface="Arial" panose="020B0604020202020204" pitchFamily="34" charset="0"/>
              <a:cs typeface="Arial" panose="020B0604020202020204" pitchFamily="34" charset="0"/>
            </a:endParaRPr>
          </a:p>
          <a:p>
            <a:pPr marL="355600" algn="just">
              <a:tabLst>
                <a:tab pos="355600" algn="l"/>
              </a:tabLst>
            </a:pPr>
            <a:r>
              <a:rPr lang="pt-BR" sz="800" dirty="0">
                <a:latin typeface="Arial" panose="020B0604020202020204" pitchFamily="34" charset="0"/>
                <a:cs typeface="Arial" panose="020B0604020202020204" pitchFamily="34" charset="0"/>
              </a:rPr>
              <a:t>H318 </a:t>
            </a:r>
            <a:r>
              <a:rPr lang="fr-FR" sz="800" dirty="0">
                <a:latin typeface="Arial" panose="020B0604020202020204" pitchFamily="34" charset="0"/>
                <a:cs typeface="Arial" panose="020B0604020202020204" pitchFamily="34" charset="0"/>
              </a:rPr>
              <a:t>Provoque des lésions oculaires graves</a:t>
            </a:r>
            <a:endParaRPr lang="pt-BR" sz="800" dirty="0">
              <a:latin typeface="Arial" panose="020B0604020202020204" pitchFamily="34" charset="0"/>
              <a:cs typeface="Arial" panose="020B0604020202020204" pitchFamily="34" charset="0"/>
            </a:endParaRPr>
          </a:p>
          <a:p>
            <a:pPr marL="355600" algn="just">
              <a:tabLst>
                <a:tab pos="355600" algn="l"/>
              </a:tabLst>
            </a:pPr>
            <a:r>
              <a:rPr lang="pt-BR" sz="800" dirty="0">
                <a:latin typeface="Arial" panose="020B0604020202020204" pitchFamily="34" charset="0"/>
                <a:cs typeface="Arial" panose="020B0604020202020204" pitchFamily="34" charset="0"/>
              </a:rPr>
              <a:t>H412 </a:t>
            </a:r>
            <a:r>
              <a:rPr lang="fr-FR" sz="800" dirty="0">
                <a:latin typeface="Arial" panose="020B0604020202020204" pitchFamily="34" charset="0"/>
                <a:cs typeface="Arial" panose="020B0604020202020204" pitchFamily="34" charset="0"/>
              </a:rPr>
              <a:t>Nocif pour les organismes aquatiques, entraîne des effets néfastes à long terme.</a:t>
            </a:r>
            <a:endParaRPr lang="pt-BR" sz="800" dirty="0">
              <a:latin typeface="Arial" panose="020B0604020202020204" pitchFamily="34" charset="0"/>
              <a:cs typeface="Arial" panose="020B0604020202020204" pitchFamily="34" charset="0"/>
            </a:endParaRPr>
          </a:p>
          <a:p>
            <a:pPr marL="182563" indent="-182563" algn="just">
              <a:buFont typeface="Wingdings" panose="05000000000000000000" pitchFamily="2" charset="2"/>
              <a:buChar char="§"/>
              <a:tabLst>
                <a:tab pos="355600" algn="l"/>
              </a:tabLst>
            </a:pPr>
            <a:r>
              <a:rPr lang="fr-FR" sz="800" dirty="0">
                <a:latin typeface="Arial" panose="020B0604020202020204" pitchFamily="34" charset="0"/>
                <a:cs typeface="Arial" panose="020B0604020202020204" pitchFamily="34" charset="0"/>
              </a:rPr>
              <a:t>Usages et doses autorisées : adjuvant pur bouillie herbicide – 2 l/ha</a:t>
            </a:r>
          </a:p>
          <a:p>
            <a:pPr marL="182563" indent="-182563" algn="just">
              <a:buFont typeface="Wingdings" panose="05000000000000000000" pitchFamily="2" charset="2"/>
              <a:buChar char="§"/>
              <a:tabLst>
                <a:tab pos="355600" algn="l"/>
              </a:tabLst>
            </a:pPr>
            <a:r>
              <a:rPr lang="fr-FR" sz="800" dirty="0">
                <a:latin typeface="Arial" panose="020B0604020202020204" pitchFamily="34" charset="0"/>
                <a:cs typeface="Arial" panose="020B0604020202020204" pitchFamily="34" charset="0"/>
              </a:rPr>
              <a:t>Nombre d'application maximum: Nombre d'application maximum de la spécialité associée</a:t>
            </a:r>
          </a:p>
          <a:p>
            <a:pPr marL="182563" indent="-182563" algn="just">
              <a:buFont typeface="Wingdings" panose="05000000000000000000" pitchFamily="2" charset="2"/>
              <a:buChar char="§"/>
              <a:tabLst>
                <a:tab pos="355600" algn="l"/>
              </a:tabLst>
            </a:pPr>
            <a:r>
              <a:rPr lang="fr-FR" sz="800" dirty="0">
                <a:latin typeface="Arial" panose="020B0604020202020204" pitchFamily="34" charset="0"/>
                <a:cs typeface="Arial" panose="020B0604020202020204" pitchFamily="34" charset="0"/>
              </a:rPr>
              <a:t>Distance aux points d'eau : 5m ou distance spécifique de la spécialité associée</a:t>
            </a:r>
          </a:p>
          <a:p>
            <a:pPr marL="182563" indent="-182563" algn="just">
              <a:buFont typeface="Wingdings" panose="05000000000000000000" pitchFamily="2" charset="2"/>
              <a:buChar char="§"/>
              <a:tabLst>
                <a:tab pos="355600" algn="l"/>
              </a:tabLst>
            </a:pPr>
            <a:r>
              <a:rPr lang="fr-FR" sz="800" dirty="0">
                <a:latin typeface="Arial" panose="020B0604020202020204" pitchFamily="34" charset="0"/>
                <a:cs typeface="Arial" panose="020B0604020202020204" pitchFamily="34" charset="0"/>
              </a:rPr>
              <a:t>Délai de rentrée: 24 h ou DRE de la spécialité associée</a:t>
            </a:r>
          </a:p>
          <a:p>
            <a:pPr marL="182563" indent="-182563" algn="just">
              <a:buFont typeface="Wingdings" panose="05000000000000000000" pitchFamily="2" charset="2"/>
              <a:buChar char="§"/>
              <a:tabLst>
                <a:tab pos="355600" algn="l"/>
              </a:tabLst>
            </a:pPr>
            <a:r>
              <a:rPr lang="fr-FR" sz="800" dirty="0">
                <a:latin typeface="Arial" panose="020B0604020202020204" pitchFamily="34" charset="0"/>
                <a:cs typeface="Arial" panose="020B0604020202020204" pitchFamily="34" charset="0"/>
              </a:rPr>
              <a:t>Délai avant récolte: délai de la spécialité associée</a:t>
            </a:r>
          </a:p>
        </p:txBody>
      </p:sp>
      <p:sp>
        <p:nvSpPr>
          <p:cNvPr id="7" name="ZoneTexte 6">
            <a:extLst>
              <a:ext uri="{FF2B5EF4-FFF2-40B4-BE49-F238E27FC236}">
                <a16:creationId xmlns:a16="http://schemas.microsoft.com/office/drawing/2014/main" id="{2BC96E2A-B849-43B3-9B33-11977CB0122D}"/>
              </a:ext>
            </a:extLst>
          </p:cNvPr>
          <p:cNvSpPr txBox="1"/>
          <p:nvPr/>
        </p:nvSpPr>
        <p:spPr>
          <a:xfrm>
            <a:off x="210821" y="9307140"/>
            <a:ext cx="7122480" cy="1200329"/>
          </a:xfrm>
          <a:prstGeom prst="rect">
            <a:avLst/>
          </a:prstGeom>
          <a:noFill/>
        </p:spPr>
        <p:txBody>
          <a:bodyPr wrap="square" rtlCol="0">
            <a:spAutoFit/>
          </a:bodyPr>
          <a:lstStyle/>
          <a:p>
            <a:pPr algn="ctr"/>
            <a:r>
              <a:rPr lang="fr-FR" sz="900" dirty="0">
                <a:latin typeface="Arial" panose="020B0604020202020204" pitchFamily="34" charset="0"/>
                <a:cs typeface="Arial" panose="020B0604020202020204" pitchFamily="34" charset="0"/>
              </a:rPr>
              <a:t>BASF France S.A.S – Division Agro</a:t>
            </a:r>
          </a:p>
          <a:p>
            <a:pPr algn="ctr"/>
            <a:r>
              <a:rPr lang="fr-FR" sz="900" dirty="0">
                <a:latin typeface="Arial" panose="020B0604020202020204" pitchFamily="34" charset="0"/>
                <a:cs typeface="Arial" panose="020B0604020202020204" pitchFamily="34" charset="0"/>
              </a:rPr>
              <a:t>21 Chemin de la sauvegarde – 69 134 ECULLY Cedex – Tel : 04 72 32 45 45</a:t>
            </a:r>
          </a:p>
          <a:p>
            <a:r>
              <a:rPr lang="fr-FR" sz="900" dirty="0">
                <a:latin typeface="Arial" panose="020B0604020202020204" pitchFamily="34" charset="0"/>
                <a:cs typeface="Arial" panose="020B0604020202020204" pitchFamily="34" charset="0"/>
              </a:rPr>
              <a:t>Avant toute utilisation, assurez-vous que celle-ci est indispensable. Privilégiez chaque fois que possible les méthodes alternatives et les produits présentant le risque le plus faible pour la santé humaine et animale et pour l’environnement, conformément aux principes de la protection intégrée, consultez http://agriculture.gouv.fr/ecophyto.</a:t>
            </a:r>
          </a:p>
          <a:p>
            <a:r>
              <a:rPr lang="fr-FR" sz="900" dirty="0">
                <a:latin typeface="Arial" panose="020B0604020202020204" pitchFamily="34" charset="0"/>
                <a:cs typeface="Arial" panose="020B0604020202020204" pitchFamily="34" charset="0"/>
              </a:rPr>
              <a:t>Pour les usages autorisés, doses, conditions et restrictions d’emploi : consulter </a:t>
            </a:r>
            <a:r>
              <a:rPr lang="fr-FR" sz="900" u="sng" dirty="0">
                <a:latin typeface="Arial" panose="020B0604020202020204" pitchFamily="34" charset="0"/>
                <a:cs typeface="Arial" panose="020B0604020202020204" pitchFamily="34" charset="0"/>
                <a:hlinkClick r:id="rId2"/>
              </a:rPr>
              <a:t>www.agro.basf.fr</a:t>
            </a:r>
            <a:r>
              <a:rPr lang="fr-FR" sz="900" u="sng" dirty="0">
                <a:latin typeface="Arial" panose="020B0604020202020204" pitchFamily="34" charset="0"/>
                <a:cs typeface="Arial" panose="020B0604020202020204" pitchFamily="34" charset="0"/>
              </a:rPr>
              <a:t> </a:t>
            </a:r>
            <a:endParaRPr lang="fr-FR" sz="900" dirty="0">
              <a:latin typeface="Arial" panose="020B0604020202020204" pitchFamily="34" charset="0"/>
              <a:cs typeface="Arial" panose="020B0604020202020204" pitchFamily="34" charset="0"/>
            </a:endParaRPr>
          </a:p>
          <a:p>
            <a:r>
              <a:rPr lang="fr-FR" sz="900" dirty="0">
                <a:latin typeface="Arial" panose="020B0604020202020204" pitchFamily="34" charset="0"/>
                <a:cs typeface="Arial" panose="020B0604020202020204" pitchFamily="34" charset="0"/>
              </a:rPr>
              <a:t>Edition Septembre 2018 – Réf. 408COHE0918NORD - Annule et remplace toute version précédente. Il appartient à l’utilisateur de ces produits de s’assurer, avant toute application qu’il dispose bien de la dernière version à jour de ce document. </a:t>
            </a:r>
          </a:p>
        </p:txBody>
      </p:sp>
      <p:sp>
        <p:nvSpPr>
          <p:cNvPr id="8" name="ZoneTexte 7">
            <a:extLst>
              <a:ext uri="{FF2B5EF4-FFF2-40B4-BE49-F238E27FC236}">
                <a16:creationId xmlns:a16="http://schemas.microsoft.com/office/drawing/2014/main" id="{C0BB6DBE-2557-47BB-9124-BD6FF9ED0911}"/>
              </a:ext>
            </a:extLst>
          </p:cNvPr>
          <p:cNvSpPr txBox="1"/>
          <p:nvPr/>
        </p:nvSpPr>
        <p:spPr>
          <a:xfrm>
            <a:off x="269965" y="6786860"/>
            <a:ext cx="7057837" cy="1877437"/>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b="1" u="sng" dirty="0">
                <a:latin typeface="Arial" panose="020B0604020202020204" pitchFamily="34" charset="0"/>
                <a:cs typeface="Arial" panose="020B0604020202020204" pitchFamily="34" charset="0"/>
              </a:rPr>
              <a:t>Précaution d’utilisation lors de l’emploi de STRATOS ULTRA avec DASH HC </a:t>
            </a:r>
            <a:r>
              <a:rPr lang="fr-FR" sz="900" dirty="0">
                <a:latin typeface="Arial" panose="020B0604020202020204" pitchFamily="34" charset="0"/>
                <a:cs typeface="Arial" panose="020B0604020202020204" pitchFamily="34" charset="0"/>
              </a:rPr>
              <a:t>: </a:t>
            </a:r>
          </a:p>
          <a:p>
            <a:pPr algn="just"/>
            <a:r>
              <a:rPr lang="fr-FR" sz="900" dirty="0">
                <a:latin typeface="Arial" panose="020B0604020202020204" pitchFamily="34" charset="0"/>
                <a:cs typeface="Arial" panose="020B0604020202020204" pitchFamily="34" charset="0"/>
              </a:rPr>
              <a:t>Le colza est un culture sensible aux résidus d’herbicides (par exemple aux résidus des herbicides de  la famille des </a:t>
            </a:r>
            <a:r>
              <a:rPr lang="fr-FR" sz="900" dirty="0" err="1">
                <a:latin typeface="Arial" panose="020B0604020202020204" pitchFamily="34" charset="0"/>
                <a:cs typeface="Arial" panose="020B0604020202020204" pitchFamily="34" charset="0"/>
              </a:rPr>
              <a:t>sulfonylurées</a:t>
            </a:r>
            <a:r>
              <a:rPr lang="fr-FR" sz="900" dirty="0">
                <a:latin typeface="Arial" panose="020B0604020202020204" pitchFamily="34" charset="0"/>
                <a:cs typeface="Arial" panose="020B0604020202020204" pitchFamily="34" charset="0"/>
              </a:rPr>
              <a:t>) qui peuvent subsister dans la cuve et autres éléments du pulvérisateur. Avant utilisation de DASH HC, afin d’éviter les risques de </a:t>
            </a:r>
            <a:r>
              <a:rPr lang="fr-FR" sz="900" dirty="0" err="1">
                <a:latin typeface="Arial" panose="020B0604020202020204" pitchFamily="34" charset="0"/>
                <a:cs typeface="Arial" panose="020B0604020202020204" pitchFamily="34" charset="0"/>
              </a:rPr>
              <a:t>phytotoxicité</a:t>
            </a:r>
            <a:r>
              <a:rPr lang="fr-FR" sz="900" dirty="0">
                <a:latin typeface="Arial" panose="020B0604020202020204" pitchFamily="34" charset="0"/>
                <a:cs typeface="Arial" panose="020B0604020202020204" pitchFamily="34" charset="0"/>
              </a:rPr>
              <a:t>, il est recommandé de précéder à un nettoyage minutieux de l’appareil aussitôt après leurs applications. </a:t>
            </a:r>
          </a:p>
          <a:p>
            <a:pPr algn="just"/>
            <a:r>
              <a:rPr lang="fr-FR" sz="900" dirty="0">
                <a:latin typeface="Arial" panose="020B0604020202020204" pitchFamily="34" charset="0"/>
                <a:cs typeface="Arial" panose="020B0604020202020204" pitchFamily="34" charset="0"/>
              </a:rPr>
              <a:t>Suivre les recommandations suivantes: </a:t>
            </a:r>
          </a:p>
          <a:p>
            <a:pPr marL="171450" indent="-171450" algn="just">
              <a:buFontTx/>
              <a:buChar char="-"/>
            </a:pPr>
            <a:r>
              <a:rPr lang="fr-FR" sz="900" dirty="0">
                <a:latin typeface="Arial" panose="020B0604020202020204" pitchFamily="34" charset="0"/>
                <a:cs typeface="Arial" panose="020B0604020202020204" pitchFamily="34" charset="0"/>
              </a:rPr>
              <a:t>Rincer l’appareil et vidanger les fond de cuve selon les recommandations réglementaires (</a:t>
            </a:r>
            <a:r>
              <a:rPr lang="fr-FR" sz="900" dirty="0" err="1">
                <a:latin typeface="Arial" panose="020B0604020202020204" pitchFamily="34" charset="0"/>
                <a:cs typeface="Arial" panose="020B0604020202020204" pitchFamily="34" charset="0"/>
              </a:rPr>
              <a:t>cf</a:t>
            </a:r>
            <a:r>
              <a:rPr lang="fr-FR" sz="900" dirty="0">
                <a:latin typeface="Arial" panose="020B0604020202020204" pitchFamily="34" charset="0"/>
                <a:cs typeface="Arial" panose="020B0604020202020204" pitchFamily="34" charset="0"/>
              </a:rPr>
              <a:t> Arrêté du 12/09/06)</a:t>
            </a:r>
          </a:p>
          <a:p>
            <a:pPr marL="171450" indent="-171450" algn="just">
              <a:buFontTx/>
              <a:buChar char="-"/>
            </a:pPr>
            <a:r>
              <a:rPr lang="fr-FR" sz="900" dirty="0">
                <a:latin typeface="Arial" panose="020B0604020202020204" pitchFamily="34" charset="0"/>
                <a:cs typeface="Arial" panose="020B0604020202020204" pitchFamily="34" charset="0"/>
              </a:rPr>
              <a:t>Remplir partiellement la cuve et rajouter un produit nettoyant type All </a:t>
            </a:r>
            <a:r>
              <a:rPr lang="fr-FR" sz="900" baseline="30000" dirty="0">
                <a:latin typeface="Arial" panose="020B0604020202020204" pitchFamily="34" charset="0"/>
                <a:cs typeface="Arial" panose="020B0604020202020204" pitchFamily="34" charset="0"/>
              </a:rPr>
              <a:t>R1</a:t>
            </a:r>
            <a:r>
              <a:rPr lang="fr-FR" sz="900" dirty="0">
                <a:latin typeface="Arial" panose="020B0604020202020204" pitchFamily="34" charset="0"/>
                <a:cs typeface="Arial" panose="020B0604020202020204" pitchFamily="34" charset="0"/>
              </a:rPr>
              <a:t> </a:t>
            </a:r>
            <a:r>
              <a:rPr lang="fr-FR" sz="900" dirty="0" err="1">
                <a:latin typeface="Arial" panose="020B0604020202020204" pitchFamily="34" charset="0"/>
                <a:cs typeface="Arial" panose="020B0604020202020204" pitchFamily="34" charset="0"/>
              </a:rPr>
              <a:t>Clear</a:t>
            </a:r>
            <a:r>
              <a:rPr lang="fr-FR" sz="900" dirty="0">
                <a:latin typeface="Arial" panose="020B0604020202020204" pitchFamily="34" charset="0"/>
                <a:cs typeface="Arial" panose="020B0604020202020204" pitchFamily="34" charset="0"/>
              </a:rPr>
              <a:t>,  </a:t>
            </a:r>
            <a:r>
              <a:rPr lang="fr-FR" sz="900" dirty="0" err="1">
                <a:latin typeface="Arial" panose="020B0604020202020204" pitchFamily="34" charset="0"/>
                <a:cs typeface="Arial" panose="020B0604020202020204" pitchFamily="34" charset="0"/>
              </a:rPr>
              <a:t>Végénet</a:t>
            </a:r>
            <a:r>
              <a:rPr lang="fr-FR" sz="900" dirty="0">
                <a:latin typeface="Arial" panose="020B0604020202020204" pitchFamily="34" charset="0"/>
                <a:cs typeface="Arial" panose="020B0604020202020204" pitchFamily="34" charset="0"/>
              </a:rPr>
              <a:t> </a:t>
            </a:r>
            <a:r>
              <a:rPr lang="fr-FR" sz="900" baseline="30000" dirty="0">
                <a:latin typeface="Arial" panose="020B0604020202020204" pitchFamily="34" charset="0"/>
                <a:cs typeface="Arial" panose="020B0604020202020204" pitchFamily="34" charset="0"/>
              </a:rPr>
              <a:t>R2</a:t>
            </a:r>
            <a:r>
              <a:rPr lang="fr-FR" sz="900" dirty="0">
                <a:latin typeface="Arial" panose="020B0604020202020204" pitchFamily="34" charset="0"/>
                <a:cs typeface="Arial" panose="020B0604020202020204" pitchFamily="34" charset="0"/>
              </a:rPr>
              <a:t>  ou tout autre produit adapté à cet usage.</a:t>
            </a:r>
          </a:p>
          <a:p>
            <a:pPr marL="171450" indent="-171450" algn="just">
              <a:buFontTx/>
              <a:buChar char="-"/>
            </a:pPr>
            <a:r>
              <a:rPr lang="fr-FR" sz="900" dirty="0">
                <a:latin typeface="Arial" panose="020B0604020202020204" pitchFamily="34" charset="0"/>
                <a:cs typeface="Arial" panose="020B0604020202020204" pitchFamily="34" charset="0"/>
              </a:rPr>
              <a:t>Mettre le dispositif de nettoyage à l’intérieur de la cuve (</a:t>
            </a:r>
            <a:r>
              <a:rPr lang="fr-FR" sz="900" dirty="0" err="1">
                <a:latin typeface="Arial" panose="020B0604020202020204" pitchFamily="34" charset="0"/>
                <a:cs typeface="Arial" panose="020B0604020202020204" pitchFamily="34" charset="0"/>
              </a:rPr>
              <a:t>rotobuses</a:t>
            </a:r>
            <a:r>
              <a:rPr lang="fr-FR" sz="900" dirty="0">
                <a:latin typeface="Arial" panose="020B0604020202020204" pitchFamily="34" charset="0"/>
                <a:cs typeface="Arial" panose="020B0604020202020204" pitchFamily="34" charset="0"/>
              </a:rPr>
              <a:t>) et l’agitation en marche et laisser agir. S’assurer que la solution nettoyante emprunte tous les circuits de l’appareil jusqu’au bac incorporateur.</a:t>
            </a:r>
          </a:p>
          <a:p>
            <a:pPr marL="171450" indent="-171450" algn="just">
              <a:buFontTx/>
              <a:buChar char="-"/>
            </a:pPr>
            <a:r>
              <a:rPr lang="fr-FR" sz="900" dirty="0">
                <a:latin typeface="Arial" panose="020B0604020202020204" pitchFamily="34" charset="0"/>
                <a:cs typeface="Arial" panose="020B0604020202020204" pitchFamily="34" charset="0"/>
              </a:rPr>
              <a:t>Pulvériser jusqu’au désamorçage de l’appareil et vidanger le fond de cuve.</a:t>
            </a:r>
          </a:p>
          <a:p>
            <a:pPr marL="171450" indent="-171450" algn="just">
              <a:buFontTx/>
              <a:buChar char="-"/>
            </a:pPr>
            <a:r>
              <a:rPr lang="fr-FR" sz="900" dirty="0">
                <a:latin typeface="Arial" panose="020B0604020202020204" pitchFamily="34" charset="0"/>
                <a:cs typeface="Arial" panose="020B0604020202020204" pitchFamily="34" charset="0"/>
              </a:rPr>
              <a:t>Retirer les buses, les pastilles et les filtres. Les nettoyer avec le produit nettoyant.</a:t>
            </a:r>
          </a:p>
          <a:p>
            <a:pPr marL="171450" indent="-171450" algn="just">
              <a:buFontTx/>
              <a:buChar char="-"/>
            </a:pPr>
            <a:r>
              <a:rPr lang="fr-FR" sz="900" dirty="0">
                <a:latin typeface="Arial" panose="020B0604020202020204" pitchFamily="34" charset="0"/>
                <a:cs typeface="Arial" panose="020B0604020202020204" pitchFamily="34" charset="0"/>
              </a:rPr>
              <a:t>IMPORTANT: respecter strictement les conditions d’emploi spécifiques figurant sur l’étiquette du produit nettoyant  </a:t>
            </a:r>
          </a:p>
          <a:p>
            <a:pPr algn="just"/>
            <a:r>
              <a:rPr lang="fr-FR" sz="800" dirty="0">
                <a:latin typeface="Arial" panose="020B0604020202020204" pitchFamily="34" charset="0"/>
                <a:cs typeface="Arial" panose="020B0604020202020204" pitchFamily="34" charset="0"/>
              </a:rPr>
              <a:t>R1 : marque déposée DUPONT / R2 : marque déposée SAMABIOL</a:t>
            </a:r>
          </a:p>
        </p:txBody>
      </p:sp>
      <p:pic>
        <p:nvPicPr>
          <p:cNvPr id="1027" name="Image 3">
            <a:extLst>
              <a:ext uri="{FF2B5EF4-FFF2-40B4-BE49-F238E27FC236}">
                <a16:creationId xmlns:a16="http://schemas.microsoft.com/office/drawing/2014/main" id="{1C2BC262-B29C-42D2-93CC-E6EBE61DA9E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4527" y="8803084"/>
            <a:ext cx="3113088" cy="37941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N° Vert BASF">
            <a:extLst>
              <a:ext uri="{FF2B5EF4-FFF2-40B4-BE49-F238E27FC236}">
                <a16:creationId xmlns:a16="http://schemas.microsoft.com/office/drawing/2014/main" id="{63743678-EDE7-4FD3-9E97-2381EC0E47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0224" y="8863409"/>
            <a:ext cx="1257300" cy="263525"/>
          </a:xfrm>
          <a:prstGeom prst="rect">
            <a:avLst/>
          </a:prstGeom>
          <a:noFill/>
          <a:extLst>
            <a:ext uri="{909E8E84-426E-40DD-AFC4-6F175D3DCCD1}">
              <a14:hiddenFill xmlns:a14="http://schemas.microsoft.com/office/drawing/2010/main">
                <a:solidFill>
                  <a:srgbClr val="FFFFFF"/>
                </a:solidFill>
              </a14:hiddenFill>
            </a:ext>
          </a:extLst>
        </p:spPr>
      </p:pic>
      <p:pic>
        <p:nvPicPr>
          <p:cNvPr id="16" name="Image 15">
            <a:extLst>
              <a:ext uri="{FF2B5EF4-FFF2-40B4-BE49-F238E27FC236}">
                <a16:creationId xmlns:a16="http://schemas.microsoft.com/office/drawing/2014/main" id="{77CE8CE1-6266-4F14-9A20-7E43CCAE8039}"/>
              </a:ext>
            </a:extLst>
          </p:cNvPr>
          <p:cNvPicPr>
            <a:picLocks noChangeAspect="1"/>
          </p:cNvPicPr>
          <p:nvPr/>
        </p:nvPicPr>
        <p:blipFill>
          <a:blip r:embed="rId5"/>
          <a:stretch>
            <a:fillRect/>
          </a:stretch>
        </p:blipFill>
        <p:spPr>
          <a:xfrm>
            <a:off x="1049765" y="306254"/>
            <a:ext cx="5687734" cy="201184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967092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WIZCOLOR1" val="16777215/0/8421504/0/2010213/6604437/2010213/6604437/16777215////////"/>
  <p:tag name="WIZCOLOR2" val="16777215/0/8421504/0/2010213/6604437/2010213/6604437/16777215////////"/>
  <p:tag name="_BASF_WIZARD_LAYOUTID" val="187"/>
  <p:tag name="_BASF_WIZARD_LOGO2015" val="1"/>
  <p:tag name="_BASF_WIZARD_VERSION" val="8.1.7"/>
  <p:tag name="_BASF_WIZARD_OBJEKTTITELID" val="160"/>
  <p:tag name="_BASF_WIZARD_OBJEKTFOLIEID" val="155"/>
  <p:tag name="_BASF_WIZARD_GROUPID" val="0"/>
  <p:tag name="_BASF_CONVERTED_TO_TAGS" val="1"/>
</p:tagLst>
</file>

<file path=ppt/tags/tag10.xml><?xml version="1.0" encoding="utf-8"?>
<p:tagLst xmlns:a="http://schemas.openxmlformats.org/drawingml/2006/main" xmlns:r="http://schemas.openxmlformats.org/officeDocument/2006/relationships" xmlns:p="http://schemas.openxmlformats.org/presentationml/2006/main">
  <p:tag name="POSITION" val="20,99/0,6/3,8/3,8"/>
  <p:tag name="LOCKED" val="1"/>
</p:tagLst>
</file>

<file path=ppt/tags/tag11.xml><?xml version="1.0" encoding="utf-8"?>
<p:tagLst xmlns:a="http://schemas.openxmlformats.org/drawingml/2006/main" xmlns:r="http://schemas.openxmlformats.org/officeDocument/2006/relationships" xmlns:p="http://schemas.openxmlformats.org/presentationml/2006/main">
  <p:tag name="POSITION" val="0/0,6/25,39/3,8"/>
  <p:tag name="LOCKED" val="1"/>
</p:tagLst>
</file>

<file path=ppt/tags/tag12.xml><?xml version="1.0" encoding="utf-8"?>
<p:tagLst xmlns:a="http://schemas.openxmlformats.org/drawingml/2006/main" xmlns:r="http://schemas.openxmlformats.org/officeDocument/2006/relationships" xmlns:p="http://schemas.openxmlformats.org/presentationml/2006/main">
  <p:tag name="POSITION" val="20,99/0,6/3,8/3,8"/>
  <p:tag name="LOCKED" val="1"/>
</p:tagLst>
</file>

<file path=ppt/tags/tag13.xml><?xml version="1.0" encoding="utf-8"?>
<p:tagLst xmlns:a="http://schemas.openxmlformats.org/drawingml/2006/main" xmlns:r="http://schemas.openxmlformats.org/officeDocument/2006/relationships" xmlns:p="http://schemas.openxmlformats.org/presentationml/2006/main">
  <p:tag name="POSITION" val="0,6/0/4,8/19,05"/>
  <p:tag name="LOCKED" val="1"/>
</p:tagLst>
</file>

<file path=ppt/tags/tag14.xml><?xml version="1.0" encoding="utf-8"?>
<p:tagLst xmlns:a="http://schemas.openxmlformats.org/drawingml/2006/main" xmlns:r="http://schemas.openxmlformats.org/officeDocument/2006/relationships" xmlns:p="http://schemas.openxmlformats.org/presentationml/2006/main">
  <p:tag name="POSITION" val="0,6/13,64/4,8/4,8"/>
  <p:tag name="LOCKED" val="1"/>
</p:tagLst>
</file>

<file path=ppt/tags/tag2.xml><?xml version="1.0" encoding="utf-8"?>
<p:tagLst xmlns:a="http://schemas.openxmlformats.org/drawingml/2006/main" xmlns:r="http://schemas.openxmlformats.org/officeDocument/2006/relationships" xmlns:p="http://schemas.openxmlformats.org/presentationml/2006/main">
  <p:tag name="POSITION" val="0/0,6/25,39/3,8"/>
  <p:tag name="LOCKED" val="1"/>
</p:tagLst>
</file>

<file path=ppt/tags/tag3.xml><?xml version="1.0" encoding="utf-8"?>
<p:tagLst xmlns:a="http://schemas.openxmlformats.org/drawingml/2006/main" xmlns:r="http://schemas.openxmlformats.org/officeDocument/2006/relationships" xmlns:p="http://schemas.openxmlformats.org/presentationml/2006/main">
  <p:tag name="POSITION" val="20,99/0,6/3,8/3,8"/>
  <p:tag name="LOCKED" val="1"/>
</p:tagLst>
</file>

<file path=ppt/tags/tag4.xml><?xml version="1.0" encoding="utf-8"?>
<p:tagLst xmlns:a="http://schemas.openxmlformats.org/drawingml/2006/main" xmlns:r="http://schemas.openxmlformats.org/officeDocument/2006/relationships" xmlns:p="http://schemas.openxmlformats.org/presentationml/2006/main">
  <p:tag name="POSITION" val="2,6/18,79/20,2/0,27"/>
  <p:tag name="LOCKED" val="1"/>
  <p:tag name="WIZSHAPE" val="WizShape"/>
  <p:tag name="VISIBLE" val="System.Xml.XmlAttribute"/>
</p:tagLst>
</file>

<file path=ppt/tags/tag5.xml><?xml version="1.0" encoding="utf-8"?>
<p:tagLst xmlns:a="http://schemas.openxmlformats.org/drawingml/2006/main" xmlns:r="http://schemas.openxmlformats.org/officeDocument/2006/relationships" xmlns:p="http://schemas.openxmlformats.org/presentationml/2006/main">
  <p:tag name="WIZPLACEHOLDER" val="1"/>
</p:tagLst>
</file>

<file path=ppt/tags/tag6.xml><?xml version="1.0" encoding="utf-8"?>
<p:tagLst xmlns:a="http://schemas.openxmlformats.org/drawingml/2006/main" xmlns:r="http://schemas.openxmlformats.org/officeDocument/2006/relationships" xmlns:p="http://schemas.openxmlformats.org/presentationml/2006/main">
  <p:tag name="POSITION" val="0/0,6/25,39/3,8"/>
  <p:tag name="LOCKED" val="1"/>
</p:tagLst>
</file>

<file path=ppt/tags/tag7.xml><?xml version="1.0" encoding="utf-8"?>
<p:tagLst xmlns:a="http://schemas.openxmlformats.org/drawingml/2006/main" xmlns:r="http://schemas.openxmlformats.org/officeDocument/2006/relationships" xmlns:p="http://schemas.openxmlformats.org/presentationml/2006/main">
  <p:tag name="POSITION" val="20,99/0,6/3,8/3,8"/>
  <p:tag name="LOCKED" val="1"/>
</p:tagLst>
</file>

<file path=ppt/tags/tag8.xml><?xml version="1.0" encoding="utf-8"?>
<p:tagLst xmlns:a="http://schemas.openxmlformats.org/drawingml/2006/main" xmlns:r="http://schemas.openxmlformats.org/officeDocument/2006/relationships" xmlns:p="http://schemas.openxmlformats.org/presentationml/2006/main">
  <p:tag name="POSITION" val="2,6/18,79/20,2/0,27"/>
  <p:tag name="LOCKED" val="1"/>
  <p:tag name="WIZSHAPE" val="WizShape"/>
  <p:tag name="VISIBLE" val="System.Xml.XmlAttribute"/>
</p:tagLst>
</file>

<file path=ppt/tags/tag9.xml><?xml version="1.0" encoding="utf-8"?>
<p:tagLst xmlns:a="http://schemas.openxmlformats.org/drawingml/2006/main" xmlns:r="http://schemas.openxmlformats.org/officeDocument/2006/relationships" xmlns:p="http://schemas.openxmlformats.org/presentationml/2006/main">
  <p:tag name="POSITION" val="0/0,6/25,39/3,8"/>
  <p:tag name="LOCKED" val="1"/>
</p:tagLst>
</file>

<file path=ppt/theme/theme1.xml><?xml version="1.0" encoding="utf-8"?>
<a:theme xmlns:a="http://schemas.openxmlformats.org/drawingml/2006/main" name="BASF_FolienDesign">
  <a:themeElements>
    <a:clrScheme name="Larissa">
      <a:dk1>
        <a:srgbClr val="000000"/>
      </a:dk1>
      <a:lt1>
        <a:srgbClr val="FFFFFF"/>
      </a:lt1>
      <a:dk2>
        <a:srgbClr val="000000"/>
      </a:dk2>
      <a:lt2>
        <a:srgbClr val="808080"/>
      </a:lt2>
      <a:accent1>
        <a:srgbClr val="65AC1E"/>
      </a:accent1>
      <a:accent2>
        <a:srgbClr val="95C664"/>
      </a:accent2>
      <a:accent3>
        <a:srgbClr val="9BBB59"/>
      </a:accent3>
      <a:accent4>
        <a:srgbClr val="8064A2"/>
      </a:accent4>
      <a:accent5>
        <a:srgbClr val="4BACC6"/>
      </a:accent5>
      <a:accent6>
        <a:srgbClr val="F79646"/>
      </a:accent6>
      <a:hlink>
        <a:srgbClr val="65AC1E"/>
      </a:hlink>
      <a:folHlink>
        <a:srgbClr val="95C664"/>
      </a:folHlink>
    </a:clrScheme>
    <a:fontScheme name="Larissa">
      <a:majorFont>
        <a:latin typeface="Arial"/>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ASF_FolienDesign">
  <a:themeElements>
    <a:clrScheme name="Larissa">
      <a:dk1>
        <a:srgbClr val="000000"/>
      </a:dk1>
      <a:lt1>
        <a:srgbClr val="FFFFFF"/>
      </a:lt1>
      <a:dk2>
        <a:srgbClr val="000000"/>
      </a:dk2>
      <a:lt2>
        <a:srgbClr val="808080"/>
      </a:lt2>
      <a:accent1>
        <a:srgbClr val="65AC1E"/>
      </a:accent1>
      <a:accent2>
        <a:srgbClr val="95C664"/>
      </a:accent2>
      <a:accent3>
        <a:srgbClr val="9BBB59"/>
      </a:accent3>
      <a:accent4>
        <a:srgbClr val="8064A2"/>
      </a:accent4>
      <a:accent5>
        <a:srgbClr val="4BACC6"/>
      </a:accent5>
      <a:accent6>
        <a:srgbClr val="F79646"/>
      </a:accent6>
      <a:hlink>
        <a:srgbClr val="65AC1E"/>
      </a:hlink>
      <a:folHlink>
        <a:srgbClr val="95C664"/>
      </a:folHlink>
    </a:clrScheme>
    <a:fontScheme name="Larissa">
      <a:majorFont>
        <a:latin typeface="Arial"/>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BASF">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fontScheme name="Larissa Klassisch 2">
    <a:majorFont>
      <a:latin typeface="Arial"/>
      <a:ea typeface="Arial"/>
      <a:cs typeface="Arial"/>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Arial"/>
      <a:cs typeface="Arial"/>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themeOverride>
</file>

<file path=docProps/app.xml><?xml version="1.0" encoding="utf-8"?>
<Properties xmlns="http://schemas.openxmlformats.org/officeDocument/2006/extended-properties" xmlns:vt="http://schemas.openxmlformats.org/officeDocument/2006/docPropsVTypes">
  <Template>Default Theme</Template>
  <TotalTime>0</TotalTime>
  <Words>628</Words>
  <Application>Microsoft Office PowerPoint</Application>
  <PresentationFormat>Personnalisé</PresentationFormat>
  <Paragraphs>87</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7</vt:i4>
      </vt:variant>
      <vt:variant>
        <vt:lpstr>Titres des diapositives</vt:lpstr>
      </vt:variant>
      <vt:variant>
        <vt:i4>2</vt:i4>
      </vt:variant>
    </vt:vector>
  </HeadingPairs>
  <TitlesOfParts>
    <vt:vector size="13" baseType="lpstr">
      <vt:lpstr>Arial</vt:lpstr>
      <vt:lpstr>Calibri</vt:lpstr>
      <vt:lpstr>Gill Sans Ultra Bold Condensed</vt:lpstr>
      <vt:lpstr>Wingdings</vt:lpstr>
      <vt:lpstr>BASF_FolienDesign</vt:lpstr>
      <vt:lpstr>1_BASF_FolienDesign</vt:lpstr>
      <vt:lpstr>Conception personnalisée</vt:lpstr>
      <vt:lpstr>1_Conception personnalisée</vt:lpstr>
      <vt:lpstr>2_Conception personnalisée</vt:lpstr>
      <vt:lpstr>3_Conception personnalisée</vt:lpstr>
      <vt:lpstr>BASF</vt:lpstr>
      <vt:lpstr>Présentation PowerPoint</vt:lpstr>
      <vt:lpstr>Présentation PowerPoint</vt:lpstr>
    </vt:vector>
  </TitlesOfParts>
  <Company>BASF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Kai Schulz</dc:creator>
  <cp:lastModifiedBy>Pauline KURTZ</cp:lastModifiedBy>
  <cp:revision>59</cp:revision>
  <cp:lastPrinted>2018-08-22T11:52:23Z</cp:lastPrinted>
  <dcterms:created xsi:type="dcterms:W3CDTF">2014-12-19T15:10:41Z</dcterms:created>
  <dcterms:modified xsi:type="dcterms:W3CDTF">2018-09-13T07:06:51Z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BASF_Wizard_LayoutID">
    <vt:i4>187</vt:i4>
  </property>
  <property fmtid="{D5CDD505-2E9C-101B-9397-08002B2CF9AE}" pid="3" name="_BASF_Wizard">
    <vt:bool>true</vt:bool>
  </property>
  <property fmtid="{D5CDD505-2E9C-101B-9397-08002B2CF9AE}" pid="4" name="_BASF_Wizard_Datum">
    <vt:lpwstr>19.12.2014</vt:lpwstr>
  </property>
  <property fmtid="{D5CDD505-2E9C-101B-9397-08002B2CF9AE}" pid="5" name="_BASF_Wizard_Fusszeile">
    <vt:lpwstr/>
  </property>
  <property fmtid="{D5CDD505-2E9C-101B-9397-08002B2CF9AE}" pid="6" name="_BASF_Wizard_Seitenzahl">
    <vt:bool>true</vt:bool>
  </property>
  <property fmtid="{D5CDD505-2E9C-101B-9397-08002B2CF9AE}" pid="7" name="_BASF_Wizard_DokAnzeige">
    <vt:bool>false</vt:bool>
  </property>
  <property fmtid="{D5CDD505-2E9C-101B-9397-08002B2CF9AE}" pid="8" name="_BASF_Wizard_DokNurName">
    <vt:bool>true</vt:bool>
  </property>
  <property fmtid="{D5CDD505-2E9C-101B-9397-08002B2CF9AE}" pid="9" name="_BASF_Wizard_DokNameDir">
    <vt:bool>false</vt:bool>
  </property>
  <property fmtid="{D5CDD505-2E9C-101B-9397-08002B2CF9AE}" pid="10" name="_BASF_Wizard_Datum_Folie">
    <vt:lpwstr>19.12.2014</vt:lpwstr>
  </property>
  <property fmtid="{D5CDD505-2E9C-101B-9397-08002B2CF9AE}" pid="11" name="_BASF_Wizard_Fusszeile_Folie">
    <vt:lpwstr/>
  </property>
  <property fmtid="{D5CDD505-2E9C-101B-9397-08002B2CF9AE}" pid="12" name="_BASF_Wizard_Seitenzahl_Folie">
    <vt:bool>true</vt:bool>
  </property>
  <property fmtid="{D5CDD505-2E9C-101B-9397-08002B2CF9AE}" pid="13" name="_BASF_Wizard_DokAnzeige_Folie">
    <vt:bool>false</vt:bool>
  </property>
  <property fmtid="{D5CDD505-2E9C-101B-9397-08002B2CF9AE}" pid="14" name="_BASF_Wizard_DokNurName_Folie">
    <vt:bool>true</vt:bool>
  </property>
  <property fmtid="{D5CDD505-2E9C-101B-9397-08002B2CF9AE}" pid="15" name="_BASF_Wizard_DokNameDir_Folie">
    <vt:bool>false</vt:bool>
  </property>
  <property fmtid="{D5CDD505-2E9C-101B-9397-08002B2CF9AE}" pid="16" name="_BASF_Wizard_Unternehmensfarbe">
    <vt:i4>0</vt:i4>
  </property>
  <property fmtid="{D5CDD505-2E9C-101B-9397-08002B2CF9AE}" pid="17" name="_BASF_Wizard_Farbskala">
    <vt:i4>0</vt:i4>
  </property>
  <property fmtid="{D5CDD505-2E9C-101B-9397-08002B2CF9AE}" pid="18" name="_BASF_Wizard_Folienmaster">
    <vt:i4>0</vt:i4>
  </property>
  <property fmtid="{D5CDD505-2E9C-101B-9397-08002B2CF9AE}" pid="19" name="_BASF_Wizard_Titelmaster">
    <vt:i4>5</vt:i4>
  </property>
  <property fmtid="{D5CDD505-2E9C-101B-9397-08002B2CF9AE}" pid="20" name="_BASF_Wizard_Version">
    <vt:lpwstr>8.1.7</vt:lpwstr>
  </property>
  <property fmtid="{D5CDD505-2E9C-101B-9397-08002B2CF9AE}" pid="21" name="_BASF_Wizard_PresTyp">
    <vt:i4>0</vt:i4>
  </property>
  <property fmtid="{D5CDD505-2E9C-101B-9397-08002B2CF9AE}" pid="22" name="_BASF_Wizard_Photo">
    <vt:i4>0</vt:i4>
  </property>
  <property fmtid="{D5CDD505-2E9C-101B-9397-08002B2CF9AE}" pid="23" name="_BASF_BackPicture">
    <vt:lpwstr/>
  </property>
  <property fmtid="{D5CDD505-2E9C-101B-9397-08002B2CF9AE}" pid="24" name="_BASF_BackPictureSlide">
    <vt:lpwstr/>
  </property>
  <property fmtid="{D5CDD505-2E9C-101B-9397-08002B2CF9AE}" pid="25" name="_BASF_Wizard_Papierformat">
    <vt:lpwstr>4:3</vt:lpwstr>
  </property>
  <property fmtid="{D5CDD505-2E9C-101B-9397-08002B2CF9AE}" pid="26" name="_BASF_Wizard_Logo2015">
    <vt:lpwstr>1</vt:lpwstr>
  </property>
  <property fmtid="{D5CDD505-2E9C-101B-9397-08002B2CF9AE}" pid="27" name="Classification_to_AIP">
    <vt:i4>0</vt:i4>
  </property>
</Properties>
</file>